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83" autoAdjust="0"/>
  </p:normalViewPr>
  <p:slideViewPr>
    <p:cSldViewPr>
      <p:cViewPr varScale="1">
        <p:scale>
          <a:sx n="80" d="100"/>
          <a:sy n="80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4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6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9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5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2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5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1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1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3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4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7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Л.С. </a:t>
            </a:r>
            <a:r>
              <a:rPr lang="ru-RU" sz="3600" dirty="0" smtClean="0"/>
              <a:t>Выготский</a:t>
            </a:r>
            <a:br>
              <a:rPr lang="ru-RU" sz="3600" dirty="0" smtClean="0"/>
            </a:br>
            <a:r>
              <a:rPr lang="ru-RU" sz="3600" dirty="0" smtClean="0"/>
              <a:t>культурно-историческая концепция</a:t>
            </a:r>
            <a:endParaRPr lang="ru-RU" sz="3600" dirty="0"/>
          </a:p>
        </p:txBody>
      </p:sp>
      <p:pic>
        <p:nvPicPr>
          <p:cNvPr id="1026" name="Picture 2" descr="D:\выготский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72" y="1600200"/>
            <a:ext cx="32778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С.Л. РУБИНШТЕЙН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Философско-психологическая концепция человека</a:t>
            </a:r>
            <a:endParaRPr lang="ru-RU" dirty="0"/>
          </a:p>
        </p:txBody>
      </p:sp>
      <p:pic>
        <p:nvPicPr>
          <p:cNvPr id="2050" name="Picture 2" descr="D:\Светлана\РУБИНШТЕЙ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99" y="2276872"/>
            <a:ext cx="41148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Б.Г. АНАНЬЕВ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Концепция </a:t>
            </a:r>
            <a:r>
              <a:rPr lang="ru-RU" dirty="0" err="1" smtClean="0"/>
              <a:t>человекознания</a:t>
            </a:r>
            <a:endParaRPr lang="ru-RU" dirty="0"/>
          </a:p>
        </p:txBody>
      </p:sp>
      <p:pic>
        <p:nvPicPr>
          <p:cNvPr id="3074" name="Picture 2" descr="D:\Светлана\ananjev_b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04864"/>
            <a:ext cx="3175000" cy="433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В.Н. МЯСИЩЕВ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Теория отношений</a:t>
            </a:r>
            <a:endParaRPr lang="ru-RU" dirty="0"/>
          </a:p>
        </p:txBody>
      </p:sp>
      <p:pic>
        <p:nvPicPr>
          <p:cNvPr id="4098" name="Picture 2" descr="D:\Светлана\мЯСИЩЕВ В.Н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1717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А.Н. ЛЕОНТЬЕВ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</a:t>
            </a:r>
            <a:endParaRPr lang="ru-RU" dirty="0"/>
          </a:p>
        </p:txBody>
      </p:sp>
      <p:pic>
        <p:nvPicPr>
          <p:cNvPr id="5122" name="Picture 2" descr="D:\Светлана\Youngleontie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3873500" cy="49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24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Л.С. Выготский культурно-историческая концепция</vt:lpstr>
      <vt:lpstr>С.Л. РУБИНШТЕЙН</vt:lpstr>
      <vt:lpstr>Б.Г. АНАНЬЕВ</vt:lpstr>
      <vt:lpstr>В.Н. МЯСИЩЕВ</vt:lpstr>
      <vt:lpstr>А.Н. ЛЕОНТЬЕВ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Л.С. ВЫГОТСКИЙ</dc:title>
  <dc:creator>Bill Gates</dc:creator>
  <cp:lastModifiedBy>Bill Gates</cp:lastModifiedBy>
  <cp:revision>16</cp:revision>
  <dcterms:created xsi:type="dcterms:W3CDTF">2015-11-15T17:42:43Z</dcterms:created>
  <dcterms:modified xsi:type="dcterms:W3CDTF">2016-11-14T19:15:01Z</dcterms:modified>
</cp:coreProperties>
</file>