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75" r:id="rId15"/>
    <p:sldId id="274" r:id="rId16"/>
    <p:sldId id="267" r:id="rId17"/>
    <p:sldId id="276" r:id="rId18"/>
    <p:sldId id="268" r:id="rId19"/>
    <p:sldId id="269" r:id="rId20"/>
    <p:sldId id="270" r:id="rId21"/>
    <p:sldId id="27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868" y="1772816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упражнений для развития чувства ритма у обучающихся игре на музыкальных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инструментах»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0770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Литвин Ирина Васильевна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фортепиано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Государственного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«Гимназия № 16 г. Минска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Центральный район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7815" y="32745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Комитет по образованию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Мингорисполкома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356" y="1412776"/>
            <a:ext cx="856612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Описание системы упражнений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упражнений состоит из следующих блоков: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«Упражнения в размере  2/4», «Упражнения в размере  4/4», «Упражнения в размере  3/4», «Упражнения в размере 3/8», «Упражнения на развитие ритма в ансамблевой игре».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Упражнения выстроены в следующей последовательности: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основные длительности (половинные и четвертные);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добавляются паузы;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добавляются более мелкие длительности (восьмые, шестнадцатые);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 упражнениях появляются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залигованные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ноты;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возникают синкопы;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добавляются триоли;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 упражнениях появляется пунктирный ритм  (нота с точкой);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 в упражнениях сочетаются различные ритмические рисунки;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переход на более высокую ступень сложности к ансамблевым упражнениям (дуэты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80" y="198884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упражнениями позволяет в реальной музыкально-педагогической практике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решить следующие проблемы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инструментального обучения: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активизируется внимание, развивается слуховой контроль;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отрабатывается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ощущение ритмической пульсации;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координация зрительной, слуховой, ритмической памяти  и моторики ребенка;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вырабатывается чувство точности, цельности, ритмической организованности музыкального материала;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формируется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настойчивость, создается ситуация  успеха, укрепляется мотивация,  повышается самооценка обучающегося;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ритмический рисунок является клише, заготовкой на будущее, он начинает автоматически восприниматься в музыкальном тексте, а затем и  воспроизводиться  также  в автоматическом режиме на основе психомоторных комплексов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6606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Вариативность работы в каждом блоке упражнений предполагает следующее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ученика с метрономом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ученика с метрономом под руководством 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ученика с педагогом без метронома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педагог сознательно разрушает ритмическую пульсацию (стучит, играет неровно).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687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Упражнения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размере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2/4</a:t>
            </a:r>
          </a:p>
          <a:p>
            <a:pPr lvl="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моей точки зрения, размер 2/4 наиболее удобен для начинающих. Упражнения № 1,2,3 –для первых уроков. Задача педагога – научить диалогу, сотрудничеству с метрономом, «воспитать» ритмический слух, научить добиваться цели – абсолютно точному совпадению с метрономом. Упражнения представляют собой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восьмитактные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построения (4 такта + 4 такта), в основе которых лежит принцип «несхожести» ритмических групп. Внимание ученика должно быть постоянно активным,  т.к.  ему необходимо скоординировать комплекс:  глаз – смотрит, ухо – слышит, рука – стучит. Согласовать эти действия – достигнуть цели.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58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wiggle\Desktop\работа\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89897" cy="51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wiggle\Desktop\работа\p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29102" cy="46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892" y="1052736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размере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4/4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размере 4/4  расширяют как охват ритмического рисунка в одном такте, так и протяженность ритмического периода. Это более высокая ступень сложности, т.к.  упражнения усложнены. Принцип построения упражнений назван выше.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размере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3/4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работе в размере 3/4 вначале может вызвать у ученика некоторый дискомфорт в связи с ощущением нового ритмического соотношения. Разрушается квадратность ритмического построения. Принцип последовательности, постепенности поможет ученику адаптироваться в новых ритмических условиях. Напоминаю ученику, что в трехдольном размере первая доля – сильная, вторая и третья – слабая. Но по длине, протяженности все три доли равны. Наиболее распространенная ритмическая ошибка – недослушанная, а, значит, сокращенная третья доля. Поэтому, работая в трехдольном размере, я всегда ориентирую ученика на равносторонний треугольник. Каждая сторона треугольника – каждая доля  в трехдольном метре. Тем самым активизируются зрительные представления ученика.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3/8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Размеры 3/4 и 3/8 являются родственными, но при их кажущейся схожести,  уменьшение длительностей нот для маленького ученика является сложным. Он должен адаптироваться к более мелкой ритмической структуре, которая, в свою очередь, требует активизации внимания, слухового контроля,  моторики.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2016-10-05 14.39.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284984"/>
            <a:ext cx="3948439" cy="29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1189153"/>
            <a:ext cx="460851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развитие ритма в ансамблевой игре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этого последнего блока являются более сложной ступенью развития чувства ритма и требуют определенной ритмической подготовленности. В предыдущих блоках последние упражнения (дуэты) были подготовительным этапом к более сложным ансамблям: трио, квартеты. Считаю возможным использовать различные ударные музыкальные инструменты (треугольник, маракасы, колокольчики, китайская коробочка и др.), что, безусловно, сделает занятия более интересными и увлеченными.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Условия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при которых создавалась система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упражнений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Итак, можно констатировать, что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условиях реального музыкально-педагогического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рассматриваемая система упражнений  развития чувства ритма обучающихся игре на музыкальных инструментах обеспечивает успешное развитие и корректировку природного ритма детей.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обращения к этой проблеме послужили мои занятия в аспирантуре Петербургской консерватории имени Н.А. Римского-Корсакова с блестящим педагогом-музыкантом профессором Т.Л.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Фидлер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обратила внимание на особенности развития моего ритмического чувства. Углубление в исследовании этой проблемы продолжилось, когда мой сын стал заниматься в классе ударных инструментов  сектора педагогической практики Минского государственного музыкального колледжа имени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М.И.Глинки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Окончательно мои поиски в развитии чувства ритма оформились в систему упражнений во время работы с учениками  гимназии № 16 г. Минска.</a:t>
            </a:r>
          </a:p>
        </p:txBody>
      </p:sp>
    </p:spTree>
    <p:extLst>
      <p:ext uri="{BB962C8B-B14F-4D97-AF65-F5344CB8AC3E}">
        <p14:creationId xmlns:p14="http://schemas.microsoft.com/office/powerpoint/2010/main" val="24881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8" y="980728"/>
            <a:ext cx="864096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Результаты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авторской системы по развитию чувства ритма  позволило достичь следующих результатов: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- педагог-психолог гимназии отметила высокую результативность тестирования учеников моего класса на уровень креативности, воспитанности;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-  успеваемость  учеников моего класса значительно выше, чем это обычно наблюдается, по предметам  сольфеджио, хоровой класс, вокальный ансамбль и т.д.;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- ежегодные академические концерты и выступления учеников моего класса показывают качественное,  стабильное исполнение, и, прежде всего, точный ритм, отсутствие ритмических неточностей;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- темой открытого урока в нашей гимназии № 16 и заседания методического объединения Центрального района стала вышеназванная система упражнений;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- апробация этой системы в классе ударных инструментов и в классе валторны Белорусской государственной академии музыки получила положительные отзывы педагогов;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-  к принципам этой системы упражнений прибегали и профессиональные музыканты, когда требовалось уточнение ритмической организации музыкального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1927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5608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2000" dirty="0"/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«Библия музыканта начинается словами «Вначале был ритм» .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Ганс фон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Бюлов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(1830-1894)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чувства ритма для современной педагогики представляет исключительно трудную задачу».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Б.М.Теплов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«Психология музыкальных способностей»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«Строгость, согласованность, дисциплина, гармония, уверенность и властность  – это и есть настоящая свобода».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Г.Г. Нейгауз.   «Об искусстве фортепианной игры»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1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50251"/>
              </p:ext>
            </p:extLst>
          </p:nvPr>
        </p:nvGraphicFramePr>
        <p:xfrm>
          <a:off x="251520" y="1844825"/>
          <a:ext cx="8496943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268"/>
                <a:gridCol w="1059305"/>
                <a:gridCol w="1240809"/>
                <a:gridCol w="1302615"/>
                <a:gridCol w="1267659"/>
                <a:gridCol w="1052795"/>
                <a:gridCol w="1539492"/>
              </a:tblGrid>
              <a:tr h="784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Образная креативность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Творческая продуктивность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Оригинальность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Разработанность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Способность </a:t>
                      </a:r>
                      <a:r>
                        <a:rPr lang="ru-RU" sz="1100" dirty="0" smtClean="0">
                          <a:effectLst/>
                        </a:rPr>
                        <a:t>к обобщению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Открытость новизне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2013-2014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6905" y="908720"/>
            <a:ext cx="76572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педагогом-психологом креативности учащихся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26" y="5868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Новый точечный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533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3529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Трудоемкость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В данном виде система упражнений не является трудоемкой. Каждый педагог, исходя из индивидуальных возможностей ученика, сможет решить, в каком объеме упражнения необходимы ученику. Более того, творческий педагог может идти дальше и предложить  на этой основе свои варианты упражнений. Хочу отметить, что если систему использовать на более высоких ступенях инструментальной подготовки, то в перспективе постепенное усложнение ритмических структур и соотношений (например, размеры 5/8, 7/4 и т.д.) может привести к созданию мощной технологической структуры более высокого уровня сложности. Однако это не является моей задачей  в настоящий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33802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868" y="1772816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упражнений для развития чувства ритма у обучающихся игре на музыкальных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инструментах»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0770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Литвин Ирина Васильевна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фортепиано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Государственного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«Гимназия № 16 г. Минска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Центральный район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7815" y="32745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Комитет по образованию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Мингорисполкома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ритма у учащихся-музыкантов при помощи авторской системы упражнений, обеспечивающей эффективное развитие чувства ритма у обучающихся.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проанализировать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научные музыкально-педагогические   источники;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обосновать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авторской системы упражнений для интенсивного развития чувства ритма обучающихся игре на музыкальном инструменте;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рассмотреть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ритма как ведущей музыкальной способности человека и части общей музыкально-эстетической культуры личности;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описать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систему упражнений по развитию чувства ритма и условия применения предлагаемой системы;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 предлагаемой системы упражнений на основе обобщения собственного опыта;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доказать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переноса опыта в иные условия и другие учебные заведения.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5378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Научно-методическое обоснование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занятий музыкой существуют два критерия отбора –  музыкальный слух и ритм. Музыкальный слух – это способность отличать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звуковысотное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положение нот, т.е. слышать музыкальный строй. Есть понятие «абсолютный слух» как особый вид долговременной памяти высоты звука. Это возможность слышать по эталону высоты звука – камертону (а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435 герц), международный стандарт – более  839.8 колебаний в секунду.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Ритм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временная структура любых воспринимаемых процессов, один из  трех (наряду с мелодией и гармонией) основных элементов музыкального языка.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есть понятие «абсолютный слух», то можно предположить, что есть понятие  и «абсолютный ритм» как чувство абсолютно точного отсчета длительностей метра. Проще говоря, абсолютный ритм дает возможность играть абсолютно  ровно. Абсолютный ритм, также как и абсолютный слух, встречается очень редко, но к нему, как к эталону,  можно и нужно стремиться.  Для работы над ритмической точностью применяется метроном. Метроном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Мельцеля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(патент 1816 г.) – прибор, показывающий количество метрических долей (ударов) в минуту. </a:t>
            </a:r>
          </a:p>
        </p:txBody>
      </p:sp>
    </p:spTree>
    <p:extLst>
      <p:ext uri="{BB962C8B-B14F-4D97-AF65-F5344CB8AC3E}">
        <p14:creationId xmlns:p14="http://schemas.microsoft.com/office/powerpoint/2010/main" val="3465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ggle\Desktop\работа\748-c5cac01da8a2f64834826cea874211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880320" cy="31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ggle\Desktop\работа\metronom-ili-drum-mas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93" y="1916832"/>
            <a:ext cx="3456383" cy="38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ggle\Desktop\работа\korg-ma-1bkrd-cifrovoy-metronom-000012332_p_l-228x228-wmbc-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27563"/>
            <a:ext cx="2171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224" y="16288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Вопросы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исполнительского ритма в процессе обучения игре на музыкальном инструменте находились в центре внимания многих авторов музыкально-педагогических работ. Одни из них (Л.А.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Баренбойм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Г.Г. Нейгауз, А.Б.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Гольденвейзер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др.) считали, что чувство ритма – врожденное качество человека, и оно почти не развивается. Другие (К.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Э. Жак-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Далькроз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Н.А. Ветлугина и др.) – отстаивали противоположное мнение о возможности развития музыкально-ритмического чувства учащихся. В педагогике нет общепринятой методики развития чувства ритма: чаще всего формирование этой важной музыкальной способности обучающегося отдано интуиции преподавателя-музыканта, его внутренней позиции, приверженности той или иной школе.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уважением относясь к творческому поиску старших коллег, которые занимались вопросами развития чувства ритма, можно, тем не менее, отметить преобладание в методической литературе слов «надо», «должен», «надо, чтобы ритм был точный». 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сделать, если ритмическая природа ученика разрушена или изначально слаба?</a:t>
            </a:r>
          </a:p>
        </p:txBody>
      </p:sp>
    </p:spTree>
    <p:extLst>
      <p:ext uri="{BB962C8B-B14F-4D97-AF65-F5344CB8AC3E}">
        <p14:creationId xmlns:p14="http://schemas.microsoft.com/office/powerpoint/2010/main" val="37696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263126"/>
            <a:ext cx="782151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Ведущая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идея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идеи  - теория развивающего обучения в музыке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Г.М.Цыпин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мысль об обучении, идущем впереди развития(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Ш.А.Амонашвили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др.) являются основой разработанной мною системы упражнений для развития чувства музыкального ритма.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Ведущая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педагогическая  идея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ребенок не должен быть неряшлив, неточен, равнодушен к собственному природному ритму. Роль педагога заключается в изначальной регулировке и корректировке природного чувства ритма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42030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20023"/>
            <a:ext cx="8388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Противоречия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основе теоретических проблем возникают проблемы и противоречия музыкально-педагогической практики. Педагог-музыкант не формирует, не развивает в полной мере в процессе своей профессиональной деятельности чувство ритма обучающихся. Отсутствие доступной и легко воспринимаемой учениками-музыкантами методики развития чувства ритма тормозит развивающие возможности обучения игре на музыкальных инструментах. Отсюда вытекает мысль о том, что трансляция любого положительного опыта в этой области (тем более выраженного в общедоступной форме системы упражнений) может быть положительно воспринята педагогами-практиками и сможет восполнить пробел в методике музыкального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265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7182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Новизна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педагогического опыта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ученика изначально, с первых уроков должно вырабатываться ощущение точного внутреннего пульса, точной ритмической организованности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не эпизодической, но системной, планомерной работы в коррекции чувства ритма.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основе упражнений лежит принцип от  простого к сложному.</a:t>
            </a:r>
          </a:p>
        </p:txBody>
      </p:sp>
    </p:spTree>
    <p:extLst>
      <p:ext uri="{BB962C8B-B14F-4D97-AF65-F5344CB8AC3E}">
        <p14:creationId xmlns:p14="http://schemas.microsoft.com/office/powerpoint/2010/main" val="1977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199</Words>
  <Application>Microsoft Office PowerPoint</Application>
  <PresentationFormat>Экран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wiggle</dc:creator>
  <cp:lastModifiedBy>wiggle</cp:lastModifiedBy>
  <cp:revision>8</cp:revision>
  <dcterms:created xsi:type="dcterms:W3CDTF">2016-09-28T18:01:58Z</dcterms:created>
  <dcterms:modified xsi:type="dcterms:W3CDTF">2016-10-05T18:45:40Z</dcterms:modified>
</cp:coreProperties>
</file>