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A0C996-BDBF-4407-AEBE-CF0829CB13B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D5157C1-2977-4CF5-9BE8-A0CD4197311E}">
      <dgm:prSet phldrT="[Текст]" custT="1"/>
      <dgm:spPr/>
      <dgm:t>
        <a:bodyPr/>
        <a:lstStyle/>
        <a:p>
          <a:r>
            <a:rPr lang="ru-RU" sz="3200" dirty="0" smtClean="0"/>
            <a:t>Общение</a:t>
          </a:r>
          <a:endParaRPr lang="ru-RU" sz="3200" dirty="0"/>
        </a:p>
      </dgm:t>
    </dgm:pt>
    <dgm:pt modelId="{9B45AE6B-3740-4D5F-A234-234EC2C6272C}" type="parTrans" cxnId="{D8AD5C79-0A40-4286-9E20-74823874D421}">
      <dgm:prSet/>
      <dgm:spPr/>
      <dgm:t>
        <a:bodyPr/>
        <a:lstStyle/>
        <a:p>
          <a:endParaRPr lang="ru-RU"/>
        </a:p>
      </dgm:t>
    </dgm:pt>
    <dgm:pt modelId="{6880EC2A-11A6-49B5-837C-80D6BF1402CA}" type="sibTrans" cxnId="{D8AD5C79-0A40-4286-9E20-74823874D421}">
      <dgm:prSet/>
      <dgm:spPr/>
      <dgm:t>
        <a:bodyPr/>
        <a:lstStyle/>
        <a:p>
          <a:endParaRPr lang="ru-RU"/>
        </a:p>
      </dgm:t>
    </dgm:pt>
    <dgm:pt modelId="{89C0B4F8-092A-4CBA-A272-2BD2BC7ABDC9}">
      <dgm:prSet phldrT="[Текст]" custT="1"/>
      <dgm:spPr/>
      <dgm:t>
        <a:bodyPr/>
        <a:lstStyle/>
        <a:p>
          <a:r>
            <a:rPr lang="ru-RU" sz="2400" dirty="0" smtClean="0"/>
            <a:t>Обмен информацией(коммуникация)</a:t>
          </a:r>
          <a:endParaRPr lang="ru-RU" sz="2400" dirty="0"/>
        </a:p>
      </dgm:t>
    </dgm:pt>
    <dgm:pt modelId="{F7738C41-B61B-4A61-BB2E-9C2169DAF635}" type="parTrans" cxnId="{67410842-8E39-4EED-A3B8-F7F8B027C04F}">
      <dgm:prSet/>
      <dgm:spPr/>
      <dgm:t>
        <a:bodyPr/>
        <a:lstStyle/>
        <a:p>
          <a:endParaRPr lang="ru-RU"/>
        </a:p>
      </dgm:t>
    </dgm:pt>
    <dgm:pt modelId="{C43CCD64-8A9E-4D88-8D0B-6362B048FE2C}" type="sibTrans" cxnId="{67410842-8E39-4EED-A3B8-F7F8B027C04F}">
      <dgm:prSet/>
      <dgm:spPr/>
      <dgm:t>
        <a:bodyPr/>
        <a:lstStyle/>
        <a:p>
          <a:endParaRPr lang="ru-RU"/>
        </a:p>
      </dgm:t>
    </dgm:pt>
    <dgm:pt modelId="{66BCC07F-C5DA-4BA8-8660-1CEAE82698D2}">
      <dgm:prSet phldrT="[Текст]" custT="1"/>
      <dgm:spPr/>
      <dgm:t>
        <a:bodyPr/>
        <a:lstStyle/>
        <a:p>
          <a:r>
            <a:rPr lang="ru-RU" sz="2000" dirty="0" smtClean="0"/>
            <a:t>Взаимодействие в совместной деятельности(интеракция)</a:t>
          </a:r>
          <a:endParaRPr lang="ru-RU" sz="2000" dirty="0"/>
        </a:p>
      </dgm:t>
    </dgm:pt>
    <dgm:pt modelId="{CD52A6AC-5ADA-4334-9FFF-228C45300054}" type="parTrans" cxnId="{0F33F1AA-2B4C-46E6-BBF4-7B0EDCCA8257}">
      <dgm:prSet/>
      <dgm:spPr/>
      <dgm:t>
        <a:bodyPr/>
        <a:lstStyle/>
        <a:p>
          <a:endParaRPr lang="ru-RU"/>
        </a:p>
      </dgm:t>
    </dgm:pt>
    <dgm:pt modelId="{89615C12-EFF9-4372-AEF6-2CBAF684D2EF}" type="sibTrans" cxnId="{0F33F1AA-2B4C-46E6-BBF4-7B0EDCCA8257}">
      <dgm:prSet/>
      <dgm:spPr/>
      <dgm:t>
        <a:bodyPr/>
        <a:lstStyle/>
        <a:p>
          <a:endParaRPr lang="ru-RU"/>
        </a:p>
      </dgm:t>
    </dgm:pt>
    <dgm:pt modelId="{E766F758-8EC4-4808-9E46-2D0BE5560B67}">
      <dgm:prSet phldrT="[Текст]"/>
      <dgm:spPr/>
      <dgm:t>
        <a:bodyPr/>
        <a:lstStyle/>
        <a:p>
          <a:r>
            <a:rPr lang="ru-RU" dirty="0" smtClean="0"/>
            <a:t>Восприятие другого человека (перцепция)</a:t>
          </a:r>
          <a:endParaRPr lang="ru-RU" dirty="0"/>
        </a:p>
      </dgm:t>
    </dgm:pt>
    <dgm:pt modelId="{A12D6670-F9A2-41EB-ADFF-674FF324A2C1}" type="parTrans" cxnId="{0C0A70ED-2846-420A-8463-E5F52F6A0F72}">
      <dgm:prSet/>
      <dgm:spPr/>
      <dgm:t>
        <a:bodyPr/>
        <a:lstStyle/>
        <a:p>
          <a:endParaRPr lang="ru-RU"/>
        </a:p>
      </dgm:t>
    </dgm:pt>
    <dgm:pt modelId="{712DD188-5D01-485E-9F65-7CAB3073F2FC}" type="sibTrans" cxnId="{0C0A70ED-2846-420A-8463-E5F52F6A0F72}">
      <dgm:prSet/>
      <dgm:spPr/>
      <dgm:t>
        <a:bodyPr/>
        <a:lstStyle/>
        <a:p>
          <a:endParaRPr lang="ru-RU"/>
        </a:p>
      </dgm:t>
    </dgm:pt>
    <dgm:pt modelId="{5D631855-D1CA-4E44-89B5-9F0949F91078}" type="pres">
      <dgm:prSet presAssocID="{CBA0C996-BDBF-4407-AEBE-CF0829CB13B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5EA6BB7-84D6-42E0-A58F-A0E2F673EEAE}" type="pres">
      <dgm:prSet presAssocID="{6D5157C1-2977-4CF5-9BE8-A0CD4197311E}" presName="hierRoot1" presStyleCnt="0">
        <dgm:presLayoutVars>
          <dgm:hierBranch val="init"/>
        </dgm:presLayoutVars>
      </dgm:prSet>
      <dgm:spPr/>
    </dgm:pt>
    <dgm:pt modelId="{E071F94D-89BB-494F-8BA8-32521BF0FEB5}" type="pres">
      <dgm:prSet presAssocID="{6D5157C1-2977-4CF5-9BE8-A0CD4197311E}" presName="rootComposite1" presStyleCnt="0"/>
      <dgm:spPr/>
    </dgm:pt>
    <dgm:pt modelId="{C4C98F91-0237-424D-8005-988D485C67E3}" type="pres">
      <dgm:prSet presAssocID="{6D5157C1-2977-4CF5-9BE8-A0CD4197311E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3C78005-888E-4760-BB27-B6FE67D500D7}" type="pres">
      <dgm:prSet presAssocID="{6D5157C1-2977-4CF5-9BE8-A0CD4197311E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ABB80F6-F8BC-4C88-9F83-ED10461B03EA}" type="pres">
      <dgm:prSet presAssocID="{6D5157C1-2977-4CF5-9BE8-A0CD4197311E}" presName="hierChild2" presStyleCnt="0"/>
      <dgm:spPr/>
    </dgm:pt>
    <dgm:pt modelId="{B80255BF-3DF0-4589-8AEB-70D002BEA85D}" type="pres">
      <dgm:prSet presAssocID="{F7738C41-B61B-4A61-BB2E-9C2169DAF635}" presName="Name37" presStyleLbl="parChTrans1D2" presStyleIdx="0" presStyleCnt="3"/>
      <dgm:spPr/>
      <dgm:t>
        <a:bodyPr/>
        <a:lstStyle/>
        <a:p>
          <a:endParaRPr lang="ru-RU"/>
        </a:p>
      </dgm:t>
    </dgm:pt>
    <dgm:pt modelId="{F4BFE8CF-4A85-4547-9E46-0697962B9A46}" type="pres">
      <dgm:prSet presAssocID="{89C0B4F8-092A-4CBA-A272-2BD2BC7ABDC9}" presName="hierRoot2" presStyleCnt="0">
        <dgm:presLayoutVars>
          <dgm:hierBranch val="init"/>
        </dgm:presLayoutVars>
      </dgm:prSet>
      <dgm:spPr/>
    </dgm:pt>
    <dgm:pt modelId="{BECFD025-F740-4566-A319-4BC6EF56B59E}" type="pres">
      <dgm:prSet presAssocID="{89C0B4F8-092A-4CBA-A272-2BD2BC7ABDC9}" presName="rootComposite" presStyleCnt="0"/>
      <dgm:spPr/>
    </dgm:pt>
    <dgm:pt modelId="{B05BB4B0-C785-4C49-9083-D524E987098E}" type="pres">
      <dgm:prSet presAssocID="{89C0B4F8-092A-4CBA-A272-2BD2BC7ABDC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461FD98-CC76-4498-9A77-B855526D7BD3}" type="pres">
      <dgm:prSet presAssocID="{89C0B4F8-092A-4CBA-A272-2BD2BC7ABDC9}" presName="rootConnector" presStyleLbl="node2" presStyleIdx="0" presStyleCnt="3"/>
      <dgm:spPr/>
      <dgm:t>
        <a:bodyPr/>
        <a:lstStyle/>
        <a:p>
          <a:endParaRPr lang="ru-RU"/>
        </a:p>
      </dgm:t>
    </dgm:pt>
    <dgm:pt modelId="{D753F379-C50D-4934-BEB3-0EDE21EF2767}" type="pres">
      <dgm:prSet presAssocID="{89C0B4F8-092A-4CBA-A272-2BD2BC7ABDC9}" presName="hierChild4" presStyleCnt="0"/>
      <dgm:spPr/>
    </dgm:pt>
    <dgm:pt modelId="{DDED190F-5A1F-4528-87D9-23B1002E413C}" type="pres">
      <dgm:prSet presAssocID="{89C0B4F8-092A-4CBA-A272-2BD2BC7ABDC9}" presName="hierChild5" presStyleCnt="0"/>
      <dgm:spPr/>
    </dgm:pt>
    <dgm:pt modelId="{E270D596-1A61-467A-97DD-C588BEF4E09D}" type="pres">
      <dgm:prSet presAssocID="{CD52A6AC-5ADA-4334-9FFF-228C45300054}" presName="Name37" presStyleLbl="parChTrans1D2" presStyleIdx="1" presStyleCnt="3"/>
      <dgm:spPr/>
      <dgm:t>
        <a:bodyPr/>
        <a:lstStyle/>
        <a:p>
          <a:endParaRPr lang="ru-RU"/>
        </a:p>
      </dgm:t>
    </dgm:pt>
    <dgm:pt modelId="{1E6456E1-F914-494A-998E-59E86A3F30E6}" type="pres">
      <dgm:prSet presAssocID="{66BCC07F-C5DA-4BA8-8660-1CEAE82698D2}" presName="hierRoot2" presStyleCnt="0">
        <dgm:presLayoutVars>
          <dgm:hierBranch val="init"/>
        </dgm:presLayoutVars>
      </dgm:prSet>
      <dgm:spPr/>
    </dgm:pt>
    <dgm:pt modelId="{91692303-8CDF-4846-999A-1D115D19B0BE}" type="pres">
      <dgm:prSet presAssocID="{66BCC07F-C5DA-4BA8-8660-1CEAE82698D2}" presName="rootComposite" presStyleCnt="0"/>
      <dgm:spPr/>
    </dgm:pt>
    <dgm:pt modelId="{20F1768E-A561-46FE-89D9-F0051A9082EA}" type="pres">
      <dgm:prSet presAssocID="{66BCC07F-C5DA-4BA8-8660-1CEAE82698D2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2B13E4B-41C8-4C26-90CE-F1492C841731}" type="pres">
      <dgm:prSet presAssocID="{66BCC07F-C5DA-4BA8-8660-1CEAE82698D2}" presName="rootConnector" presStyleLbl="node2" presStyleIdx="1" presStyleCnt="3"/>
      <dgm:spPr/>
      <dgm:t>
        <a:bodyPr/>
        <a:lstStyle/>
        <a:p>
          <a:endParaRPr lang="ru-RU"/>
        </a:p>
      </dgm:t>
    </dgm:pt>
    <dgm:pt modelId="{653DA5A0-556D-497A-B502-31EEA59F761A}" type="pres">
      <dgm:prSet presAssocID="{66BCC07F-C5DA-4BA8-8660-1CEAE82698D2}" presName="hierChild4" presStyleCnt="0"/>
      <dgm:spPr/>
    </dgm:pt>
    <dgm:pt modelId="{68A98182-0023-42DA-A225-C3810E166EA3}" type="pres">
      <dgm:prSet presAssocID="{66BCC07F-C5DA-4BA8-8660-1CEAE82698D2}" presName="hierChild5" presStyleCnt="0"/>
      <dgm:spPr/>
    </dgm:pt>
    <dgm:pt modelId="{1F9048A1-1025-4663-BC27-6C28EACD8A40}" type="pres">
      <dgm:prSet presAssocID="{A12D6670-F9A2-41EB-ADFF-674FF324A2C1}" presName="Name37" presStyleLbl="parChTrans1D2" presStyleIdx="2" presStyleCnt="3"/>
      <dgm:spPr/>
      <dgm:t>
        <a:bodyPr/>
        <a:lstStyle/>
        <a:p>
          <a:endParaRPr lang="ru-RU"/>
        </a:p>
      </dgm:t>
    </dgm:pt>
    <dgm:pt modelId="{57862FFB-A0D9-4D49-B0F9-CDF45E454A5A}" type="pres">
      <dgm:prSet presAssocID="{E766F758-8EC4-4808-9E46-2D0BE5560B67}" presName="hierRoot2" presStyleCnt="0">
        <dgm:presLayoutVars>
          <dgm:hierBranch val="init"/>
        </dgm:presLayoutVars>
      </dgm:prSet>
      <dgm:spPr/>
    </dgm:pt>
    <dgm:pt modelId="{37153830-81B6-429B-8A26-C6BF3B68E1E7}" type="pres">
      <dgm:prSet presAssocID="{E766F758-8EC4-4808-9E46-2D0BE5560B67}" presName="rootComposite" presStyleCnt="0"/>
      <dgm:spPr/>
    </dgm:pt>
    <dgm:pt modelId="{727A4AA2-FE86-4CC7-A051-F4C794258A1C}" type="pres">
      <dgm:prSet presAssocID="{E766F758-8EC4-4808-9E46-2D0BE5560B6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4CBB1A-9245-4F07-94A5-0CBB444484D5}" type="pres">
      <dgm:prSet presAssocID="{E766F758-8EC4-4808-9E46-2D0BE5560B67}" presName="rootConnector" presStyleLbl="node2" presStyleIdx="2" presStyleCnt="3"/>
      <dgm:spPr/>
      <dgm:t>
        <a:bodyPr/>
        <a:lstStyle/>
        <a:p>
          <a:endParaRPr lang="ru-RU"/>
        </a:p>
      </dgm:t>
    </dgm:pt>
    <dgm:pt modelId="{78693785-3C72-4469-A225-7760C7DBC934}" type="pres">
      <dgm:prSet presAssocID="{E766F758-8EC4-4808-9E46-2D0BE5560B67}" presName="hierChild4" presStyleCnt="0"/>
      <dgm:spPr/>
    </dgm:pt>
    <dgm:pt modelId="{4FDCD8A1-ECFC-4E20-AF5D-C22C2957AD5F}" type="pres">
      <dgm:prSet presAssocID="{E766F758-8EC4-4808-9E46-2D0BE5560B67}" presName="hierChild5" presStyleCnt="0"/>
      <dgm:spPr/>
    </dgm:pt>
    <dgm:pt modelId="{4407ADF7-6B43-4D72-889D-FCC8C749C459}" type="pres">
      <dgm:prSet presAssocID="{6D5157C1-2977-4CF5-9BE8-A0CD4197311E}" presName="hierChild3" presStyleCnt="0"/>
      <dgm:spPr/>
    </dgm:pt>
  </dgm:ptLst>
  <dgm:cxnLst>
    <dgm:cxn modelId="{0CE1DD42-F7A1-4453-9825-A139EC790F8E}" type="presOf" srcId="{E766F758-8EC4-4808-9E46-2D0BE5560B67}" destId="{727A4AA2-FE86-4CC7-A051-F4C794258A1C}" srcOrd="0" destOrd="0" presId="urn:microsoft.com/office/officeart/2005/8/layout/orgChart1"/>
    <dgm:cxn modelId="{904514C1-0721-4217-8A3E-2E6DAA31584F}" type="presOf" srcId="{F7738C41-B61B-4A61-BB2E-9C2169DAF635}" destId="{B80255BF-3DF0-4589-8AEB-70D002BEA85D}" srcOrd="0" destOrd="0" presId="urn:microsoft.com/office/officeart/2005/8/layout/orgChart1"/>
    <dgm:cxn modelId="{95777127-78AE-4017-B115-F9AB4568F673}" type="presOf" srcId="{66BCC07F-C5DA-4BA8-8660-1CEAE82698D2}" destId="{32B13E4B-41C8-4C26-90CE-F1492C841731}" srcOrd="1" destOrd="0" presId="urn:microsoft.com/office/officeart/2005/8/layout/orgChart1"/>
    <dgm:cxn modelId="{D27C8ECB-09CA-4AD5-9D44-B32574FB338F}" type="presOf" srcId="{89C0B4F8-092A-4CBA-A272-2BD2BC7ABDC9}" destId="{F461FD98-CC76-4498-9A77-B855526D7BD3}" srcOrd="1" destOrd="0" presId="urn:microsoft.com/office/officeart/2005/8/layout/orgChart1"/>
    <dgm:cxn modelId="{97AEFA86-29F0-4869-909C-DA3214952EDC}" type="presOf" srcId="{CD52A6AC-5ADA-4334-9FFF-228C45300054}" destId="{E270D596-1A61-467A-97DD-C588BEF4E09D}" srcOrd="0" destOrd="0" presId="urn:microsoft.com/office/officeart/2005/8/layout/orgChart1"/>
    <dgm:cxn modelId="{FC683D56-F2AD-41AF-9E7B-ED70B5A45C31}" type="presOf" srcId="{6D5157C1-2977-4CF5-9BE8-A0CD4197311E}" destId="{C4C98F91-0237-424D-8005-988D485C67E3}" srcOrd="0" destOrd="0" presId="urn:microsoft.com/office/officeart/2005/8/layout/orgChart1"/>
    <dgm:cxn modelId="{0C0A70ED-2846-420A-8463-E5F52F6A0F72}" srcId="{6D5157C1-2977-4CF5-9BE8-A0CD4197311E}" destId="{E766F758-8EC4-4808-9E46-2D0BE5560B67}" srcOrd="2" destOrd="0" parTransId="{A12D6670-F9A2-41EB-ADFF-674FF324A2C1}" sibTransId="{712DD188-5D01-485E-9F65-7CAB3073F2FC}"/>
    <dgm:cxn modelId="{0F33F1AA-2B4C-46E6-BBF4-7B0EDCCA8257}" srcId="{6D5157C1-2977-4CF5-9BE8-A0CD4197311E}" destId="{66BCC07F-C5DA-4BA8-8660-1CEAE82698D2}" srcOrd="1" destOrd="0" parTransId="{CD52A6AC-5ADA-4334-9FFF-228C45300054}" sibTransId="{89615C12-EFF9-4372-AEF6-2CBAF684D2EF}"/>
    <dgm:cxn modelId="{67410842-8E39-4EED-A3B8-F7F8B027C04F}" srcId="{6D5157C1-2977-4CF5-9BE8-A0CD4197311E}" destId="{89C0B4F8-092A-4CBA-A272-2BD2BC7ABDC9}" srcOrd="0" destOrd="0" parTransId="{F7738C41-B61B-4A61-BB2E-9C2169DAF635}" sibTransId="{C43CCD64-8A9E-4D88-8D0B-6362B048FE2C}"/>
    <dgm:cxn modelId="{429314D8-6DD1-47E1-A95E-318AAFA55359}" type="presOf" srcId="{66BCC07F-C5DA-4BA8-8660-1CEAE82698D2}" destId="{20F1768E-A561-46FE-89D9-F0051A9082EA}" srcOrd="0" destOrd="0" presId="urn:microsoft.com/office/officeart/2005/8/layout/orgChart1"/>
    <dgm:cxn modelId="{23B04B78-F028-4AAB-8BAE-70C043DC77D6}" type="presOf" srcId="{89C0B4F8-092A-4CBA-A272-2BD2BC7ABDC9}" destId="{B05BB4B0-C785-4C49-9083-D524E987098E}" srcOrd="0" destOrd="0" presId="urn:microsoft.com/office/officeart/2005/8/layout/orgChart1"/>
    <dgm:cxn modelId="{EE8CE00E-CBED-493E-B038-B26DBCFDFD9D}" type="presOf" srcId="{A12D6670-F9A2-41EB-ADFF-674FF324A2C1}" destId="{1F9048A1-1025-4663-BC27-6C28EACD8A40}" srcOrd="0" destOrd="0" presId="urn:microsoft.com/office/officeart/2005/8/layout/orgChart1"/>
    <dgm:cxn modelId="{28A4B5E1-33CD-4D6B-8F20-E81D7FDC4911}" type="presOf" srcId="{6D5157C1-2977-4CF5-9BE8-A0CD4197311E}" destId="{23C78005-888E-4760-BB27-B6FE67D500D7}" srcOrd="1" destOrd="0" presId="urn:microsoft.com/office/officeart/2005/8/layout/orgChart1"/>
    <dgm:cxn modelId="{62951295-DF7A-4321-8AD8-9F6161B66202}" type="presOf" srcId="{E766F758-8EC4-4808-9E46-2D0BE5560B67}" destId="{474CBB1A-9245-4F07-94A5-0CBB444484D5}" srcOrd="1" destOrd="0" presId="urn:microsoft.com/office/officeart/2005/8/layout/orgChart1"/>
    <dgm:cxn modelId="{D8AD5C79-0A40-4286-9E20-74823874D421}" srcId="{CBA0C996-BDBF-4407-AEBE-CF0829CB13B6}" destId="{6D5157C1-2977-4CF5-9BE8-A0CD4197311E}" srcOrd="0" destOrd="0" parTransId="{9B45AE6B-3740-4D5F-A234-234EC2C6272C}" sibTransId="{6880EC2A-11A6-49B5-837C-80D6BF1402CA}"/>
    <dgm:cxn modelId="{EF9A5DB1-E30C-42B2-8327-B10D9D11952F}" type="presOf" srcId="{CBA0C996-BDBF-4407-AEBE-CF0829CB13B6}" destId="{5D631855-D1CA-4E44-89B5-9F0949F91078}" srcOrd="0" destOrd="0" presId="urn:microsoft.com/office/officeart/2005/8/layout/orgChart1"/>
    <dgm:cxn modelId="{789344D5-7E4D-4D8A-B3EC-5A5D3273C3B8}" type="presParOf" srcId="{5D631855-D1CA-4E44-89B5-9F0949F91078}" destId="{55EA6BB7-84D6-42E0-A58F-A0E2F673EEAE}" srcOrd="0" destOrd="0" presId="urn:microsoft.com/office/officeart/2005/8/layout/orgChart1"/>
    <dgm:cxn modelId="{3231191F-D8B9-4B69-8270-076173BC7EF7}" type="presParOf" srcId="{55EA6BB7-84D6-42E0-A58F-A0E2F673EEAE}" destId="{E071F94D-89BB-494F-8BA8-32521BF0FEB5}" srcOrd="0" destOrd="0" presId="urn:microsoft.com/office/officeart/2005/8/layout/orgChart1"/>
    <dgm:cxn modelId="{13DC12A4-8C25-4628-9D19-34443C8EF180}" type="presParOf" srcId="{E071F94D-89BB-494F-8BA8-32521BF0FEB5}" destId="{C4C98F91-0237-424D-8005-988D485C67E3}" srcOrd="0" destOrd="0" presId="urn:microsoft.com/office/officeart/2005/8/layout/orgChart1"/>
    <dgm:cxn modelId="{D48B505D-BFC4-48F9-820E-0D8F6A9CFC0F}" type="presParOf" srcId="{E071F94D-89BB-494F-8BA8-32521BF0FEB5}" destId="{23C78005-888E-4760-BB27-B6FE67D500D7}" srcOrd="1" destOrd="0" presId="urn:microsoft.com/office/officeart/2005/8/layout/orgChart1"/>
    <dgm:cxn modelId="{D0B7BC05-8FFC-4E60-B0E1-F56F5C6D02C2}" type="presParOf" srcId="{55EA6BB7-84D6-42E0-A58F-A0E2F673EEAE}" destId="{CABB80F6-F8BC-4C88-9F83-ED10461B03EA}" srcOrd="1" destOrd="0" presId="urn:microsoft.com/office/officeart/2005/8/layout/orgChart1"/>
    <dgm:cxn modelId="{43D43FA9-1668-4AE1-97C4-48C880267DF8}" type="presParOf" srcId="{CABB80F6-F8BC-4C88-9F83-ED10461B03EA}" destId="{B80255BF-3DF0-4589-8AEB-70D002BEA85D}" srcOrd="0" destOrd="0" presId="urn:microsoft.com/office/officeart/2005/8/layout/orgChart1"/>
    <dgm:cxn modelId="{80B6C350-C149-4923-937A-2A5E48108F3B}" type="presParOf" srcId="{CABB80F6-F8BC-4C88-9F83-ED10461B03EA}" destId="{F4BFE8CF-4A85-4547-9E46-0697962B9A46}" srcOrd="1" destOrd="0" presId="urn:microsoft.com/office/officeart/2005/8/layout/orgChart1"/>
    <dgm:cxn modelId="{E7378BF7-8BBD-42CA-B2D1-7CCA71E95E6B}" type="presParOf" srcId="{F4BFE8CF-4A85-4547-9E46-0697962B9A46}" destId="{BECFD025-F740-4566-A319-4BC6EF56B59E}" srcOrd="0" destOrd="0" presId="urn:microsoft.com/office/officeart/2005/8/layout/orgChart1"/>
    <dgm:cxn modelId="{73E2D37F-A0E8-4E87-8155-43E0740BCEB9}" type="presParOf" srcId="{BECFD025-F740-4566-A319-4BC6EF56B59E}" destId="{B05BB4B0-C785-4C49-9083-D524E987098E}" srcOrd="0" destOrd="0" presId="urn:microsoft.com/office/officeart/2005/8/layout/orgChart1"/>
    <dgm:cxn modelId="{EEB78965-ACBD-44A2-8F0A-1B9C05ADC13A}" type="presParOf" srcId="{BECFD025-F740-4566-A319-4BC6EF56B59E}" destId="{F461FD98-CC76-4498-9A77-B855526D7BD3}" srcOrd="1" destOrd="0" presId="urn:microsoft.com/office/officeart/2005/8/layout/orgChart1"/>
    <dgm:cxn modelId="{8708E024-A686-48EA-A19D-86656068B33F}" type="presParOf" srcId="{F4BFE8CF-4A85-4547-9E46-0697962B9A46}" destId="{D753F379-C50D-4934-BEB3-0EDE21EF2767}" srcOrd="1" destOrd="0" presId="urn:microsoft.com/office/officeart/2005/8/layout/orgChart1"/>
    <dgm:cxn modelId="{1CE8F066-B4ED-4530-9877-79E223F26A63}" type="presParOf" srcId="{F4BFE8CF-4A85-4547-9E46-0697962B9A46}" destId="{DDED190F-5A1F-4528-87D9-23B1002E413C}" srcOrd="2" destOrd="0" presId="urn:microsoft.com/office/officeart/2005/8/layout/orgChart1"/>
    <dgm:cxn modelId="{520278C7-17A9-4A48-A632-E6C2AA804578}" type="presParOf" srcId="{CABB80F6-F8BC-4C88-9F83-ED10461B03EA}" destId="{E270D596-1A61-467A-97DD-C588BEF4E09D}" srcOrd="2" destOrd="0" presId="urn:microsoft.com/office/officeart/2005/8/layout/orgChart1"/>
    <dgm:cxn modelId="{42966F87-2285-4331-B8BC-2EE42035B5D0}" type="presParOf" srcId="{CABB80F6-F8BC-4C88-9F83-ED10461B03EA}" destId="{1E6456E1-F914-494A-998E-59E86A3F30E6}" srcOrd="3" destOrd="0" presId="urn:microsoft.com/office/officeart/2005/8/layout/orgChart1"/>
    <dgm:cxn modelId="{6FD7CE7F-3AFA-4B0B-9216-B14DBAE0FC80}" type="presParOf" srcId="{1E6456E1-F914-494A-998E-59E86A3F30E6}" destId="{91692303-8CDF-4846-999A-1D115D19B0BE}" srcOrd="0" destOrd="0" presId="urn:microsoft.com/office/officeart/2005/8/layout/orgChart1"/>
    <dgm:cxn modelId="{5D69432D-A4F7-4EAD-81D6-B66EB38EBB93}" type="presParOf" srcId="{91692303-8CDF-4846-999A-1D115D19B0BE}" destId="{20F1768E-A561-46FE-89D9-F0051A9082EA}" srcOrd="0" destOrd="0" presId="urn:microsoft.com/office/officeart/2005/8/layout/orgChart1"/>
    <dgm:cxn modelId="{9F0493C7-0C38-460B-81C5-BE164E26580E}" type="presParOf" srcId="{91692303-8CDF-4846-999A-1D115D19B0BE}" destId="{32B13E4B-41C8-4C26-90CE-F1492C841731}" srcOrd="1" destOrd="0" presId="urn:microsoft.com/office/officeart/2005/8/layout/orgChart1"/>
    <dgm:cxn modelId="{11678883-3064-4951-96C9-9D7A4C0ABEF8}" type="presParOf" srcId="{1E6456E1-F914-494A-998E-59E86A3F30E6}" destId="{653DA5A0-556D-497A-B502-31EEA59F761A}" srcOrd="1" destOrd="0" presId="urn:microsoft.com/office/officeart/2005/8/layout/orgChart1"/>
    <dgm:cxn modelId="{2C844047-8A09-4F86-89FF-2BF87435100E}" type="presParOf" srcId="{1E6456E1-F914-494A-998E-59E86A3F30E6}" destId="{68A98182-0023-42DA-A225-C3810E166EA3}" srcOrd="2" destOrd="0" presId="urn:microsoft.com/office/officeart/2005/8/layout/orgChart1"/>
    <dgm:cxn modelId="{844AF56F-E3FE-43F5-8B17-BCBA6E3FEBE5}" type="presParOf" srcId="{CABB80F6-F8BC-4C88-9F83-ED10461B03EA}" destId="{1F9048A1-1025-4663-BC27-6C28EACD8A40}" srcOrd="4" destOrd="0" presId="urn:microsoft.com/office/officeart/2005/8/layout/orgChart1"/>
    <dgm:cxn modelId="{BFFED94A-8D4C-4553-9533-0EB1D71BA350}" type="presParOf" srcId="{CABB80F6-F8BC-4C88-9F83-ED10461B03EA}" destId="{57862FFB-A0D9-4D49-B0F9-CDF45E454A5A}" srcOrd="5" destOrd="0" presId="urn:microsoft.com/office/officeart/2005/8/layout/orgChart1"/>
    <dgm:cxn modelId="{2275EF5E-CA76-4328-A4FE-31B1A9034DF2}" type="presParOf" srcId="{57862FFB-A0D9-4D49-B0F9-CDF45E454A5A}" destId="{37153830-81B6-429B-8A26-C6BF3B68E1E7}" srcOrd="0" destOrd="0" presId="urn:microsoft.com/office/officeart/2005/8/layout/orgChart1"/>
    <dgm:cxn modelId="{D2ECF7D8-A876-4BDF-B9B6-096DB5E950A6}" type="presParOf" srcId="{37153830-81B6-429B-8A26-C6BF3B68E1E7}" destId="{727A4AA2-FE86-4CC7-A051-F4C794258A1C}" srcOrd="0" destOrd="0" presId="urn:microsoft.com/office/officeart/2005/8/layout/orgChart1"/>
    <dgm:cxn modelId="{E18E4260-34FB-4466-B283-A92B71EE8D04}" type="presParOf" srcId="{37153830-81B6-429B-8A26-C6BF3B68E1E7}" destId="{474CBB1A-9245-4F07-94A5-0CBB444484D5}" srcOrd="1" destOrd="0" presId="urn:microsoft.com/office/officeart/2005/8/layout/orgChart1"/>
    <dgm:cxn modelId="{D3863531-23AE-4E08-B403-0998DD596904}" type="presParOf" srcId="{57862FFB-A0D9-4D49-B0F9-CDF45E454A5A}" destId="{78693785-3C72-4469-A225-7760C7DBC934}" srcOrd="1" destOrd="0" presId="urn:microsoft.com/office/officeart/2005/8/layout/orgChart1"/>
    <dgm:cxn modelId="{DC0BF31F-2033-4E13-BDB0-B183D2A64A27}" type="presParOf" srcId="{57862FFB-A0D9-4D49-B0F9-CDF45E454A5A}" destId="{4FDCD8A1-ECFC-4E20-AF5D-C22C2957AD5F}" srcOrd="2" destOrd="0" presId="urn:microsoft.com/office/officeart/2005/8/layout/orgChart1"/>
    <dgm:cxn modelId="{DD946094-F635-48D0-8A93-512007DA1A7A}" type="presParOf" srcId="{55EA6BB7-84D6-42E0-A58F-A0E2F673EEAE}" destId="{4407ADF7-6B43-4D72-889D-FCC8C749C45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9048A1-1025-4663-BC27-6C28EACD8A40}">
      <dsp:nvSpPr>
        <dsp:cNvPr id="0" name=""/>
        <dsp:cNvSpPr/>
      </dsp:nvSpPr>
      <dsp:spPr>
        <a:xfrm>
          <a:off x="4114799" y="1942089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70D596-1A61-467A-97DD-C588BEF4E09D}">
      <dsp:nvSpPr>
        <dsp:cNvPr id="0" name=""/>
        <dsp:cNvSpPr/>
      </dsp:nvSpPr>
      <dsp:spPr>
        <a:xfrm>
          <a:off x="4069079" y="1942089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0255BF-3DF0-4589-8AEB-70D002BEA85D}">
      <dsp:nvSpPr>
        <dsp:cNvPr id="0" name=""/>
        <dsp:cNvSpPr/>
      </dsp:nvSpPr>
      <dsp:spPr>
        <a:xfrm>
          <a:off x="1203548" y="1942089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C98F91-0237-424D-8005-988D485C67E3}">
      <dsp:nvSpPr>
        <dsp:cNvPr id="0" name=""/>
        <dsp:cNvSpPr/>
      </dsp:nvSpPr>
      <dsp:spPr>
        <a:xfrm>
          <a:off x="2911803" y="739092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Общение</a:t>
          </a:r>
          <a:endParaRPr lang="ru-RU" sz="3200" kern="1200" dirty="0"/>
        </a:p>
      </dsp:txBody>
      <dsp:txXfrm>
        <a:off x="2911803" y="739092"/>
        <a:ext cx="2405992" cy="1202996"/>
      </dsp:txXfrm>
    </dsp:sp>
    <dsp:sp modelId="{B05BB4B0-C785-4C49-9083-D524E987098E}">
      <dsp:nvSpPr>
        <dsp:cNvPr id="0" name=""/>
        <dsp:cNvSpPr/>
      </dsp:nvSpPr>
      <dsp:spPr>
        <a:xfrm>
          <a:off x="552" y="2447347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Обмен информацией(коммуникация)</a:t>
          </a:r>
          <a:endParaRPr lang="ru-RU" sz="2400" kern="1200" dirty="0"/>
        </a:p>
      </dsp:txBody>
      <dsp:txXfrm>
        <a:off x="552" y="2447347"/>
        <a:ext cx="2405992" cy="1202996"/>
      </dsp:txXfrm>
    </dsp:sp>
    <dsp:sp modelId="{20F1768E-A561-46FE-89D9-F0051A9082EA}">
      <dsp:nvSpPr>
        <dsp:cNvPr id="0" name=""/>
        <dsp:cNvSpPr/>
      </dsp:nvSpPr>
      <dsp:spPr>
        <a:xfrm>
          <a:off x="2911803" y="2447347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Взаимодействие в совместной деятельности(интеракция)</a:t>
          </a:r>
          <a:endParaRPr lang="ru-RU" sz="2000" kern="1200" dirty="0"/>
        </a:p>
      </dsp:txBody>
      <dsp:txXfrm>
        <a:off x="2911803" y="2447347"/>
        <a:ext cx="2405992" cy="1202996"/>
      </dsp:txXfrm>
    </dsp:sp>
    <dsp:sp modelId="{727A4AA2-FE86-4CC7-A051-F4C794258A1C}">
      <dsp:nvSpPr>
        <dsp:cNvPr id="0" name=""/>
        <dsp:cNvSpPr/>
      </dsp:nvSpPr>
      <dsp:spPr>
        <a:xfrm>
          <a:off x="5823054" y="2447347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Восприятие другого человека (перцепция)</a:t>
          </a:r>
          <a:endParaRPr lang="ru-RU" sz="2400" kern="1200" dirty="0"/>
        </a:p>
      </dsp:txBody>
      <dsp:txXfrm>
        <a:off x="5823054" y="2447347"/>
        <a:ext cx="2405992" cy="12029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22.01.2017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Тема: </a:t>
            </a:r>
            <a:r>
              <a:rPr lang="ru-RU" dirty="0" smtClean="0"/>
              <a:t>Социально- психологическая характеристика группы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Семинарское занятие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77951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/>
          <a:lstStyle/>
          <a:p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Социограмма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700808"/>
            <a:ext cx="4752528" cy="4425355"/>
          </a:xfrm>
        </p:spPr>
      </p:pic>
    </p:spTree>
    <p:extLst>
      <p:ext uri="{BB962C8B-B14F-4D97-AF65-F5344CB8AC3E}">
        <p14:creationId xmlns:p14="http://schemas.microsoft.com/office/powerpoint/2010/main" val="63834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Гюстав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Лебон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3200" dirty="0">
                <a:solidFill>
                  <a:schemeClr val="accent4">
                    <a:lumMod val="75000"/>
                  </a:schemeClr>
                </a:solidFill>
              </a:rPr>
              <a:t>ПРИЗНАКИ РЕАКЦИЙ ЧЕЛОВЕКА В ТОЛПЕ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/>
              <a:t>1. Обезличенность. </a:t>
            </a:r>
          </a:p>
          <a:p>
            <a:r>
              <a:rPr lang="ru-RU" sz="3600" dirty="0"/>
              <a:t>2. Резкое преобладание эмоций и чувств. </a:t>
            </a:r>
          </a:p>
          <a:p>
            <a:r>
              <a:rPr lang="ru-RU" sz="3600" dirty="0"/>
              <a:t>3. Утрата интеллекта. </a:t>
            </a:r>
          </a:p>
          <a:p>
            <a:r>
              <a:rPr lang="ru-RU" sz="3600" dirty="0"/>
              <a:t>4. Утрата личной ответственности.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070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Виды толпы</a:t>
            </a:r>
            <a:br>
              <a:rPr lang="ru-RU" dirty="0"/>
            </a:b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Окказиональная толпа </a:t>
            </a:r>
          </a:p>
          <a:p>
            <a:r>
              <a:rPr lang="ru-RU" sz="3600" dirty="0"/>
              <a:t>Конвенциональная толпа </a:t>
            </a:r>
          </a:p>
          <a:p>
            <a:r>
              <a:rPr lang="ru-RU" sz="3600" dirty="0"/>
              <a:t>Экспрессивная толпа </a:t>
            </a:r>
          </a:p>
          <a:p>
            <a:r>
              <a:rPr lang="ru-RU" sz="3600" dirty="0"/>
              <a:t>Экстатическая толпа</a:t>
            </a:r>
          </a:p>
          <a:p>
            <a:r>
              <a:rPr lang="ru-RU" sz="3600" dirty="0"/>
              <a:t>Действующая толпа (агрессивная, паническая, стяжательная, повстанческая)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109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2225"/>
            <a:ext cx="5792788" cy="683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917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Составные элементы категории общения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4925596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285992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1750"/>
            <a:ext cx="5278438" cy="682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104932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Литература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1.Андреева</a:t>
            </a:r>
            <a:r>
              <a:rPr lang="ru-RU" dirty="0"/>
              <a:t>, Г.М. Социальная психология. / Г.М. Андреева. – М.: Аспект Пресс, 2002. – 366 с.</a:t>
            </a:r>
          </a:p>
          <a:p>
            <a:pPr lvl="0"/>
            <a:r>
              <a:rPr lang="ru-RU" dirty="0" smtClean="0"/>
              <a:t>2.Битянова</a:t>
            </a:r>
            <a:r>
              <a:rPr lang="ru-RU" dirty="0"/>
              <a:t>, М.Р. Социальная психология / М.Р. </a:t>
            </a:r>
            <a:r>
              <a:rPr lang="ru-RU" dirty="0" err="1"/>
              <a:t>Битянова</a:t>
            </a:r>
            <a:r>
              <a:rPr lang="ru-RU" dirty="0"/>
              <a:t>. – М.: </a:t>
            </a:r>
            <a:r>
              <a:rPr lang="ru-RU" dirty="0" err="1"/>
              <a:t>ЭКСМОПресс</a:t>
            </a:r>
            <a:r>
              <a:rPr lang="ru-RU" dirty="0"/>
              <a:t>, 2004. – 576 с.</a:t>
            </a:r>
          </a:p>
          <a:p>
            <a:pPr lvl="0"/>
            <a:r>
              <a:rPr lang="ru-RU" dirty="0" smtClean="0"/>
              <a:t>3.Майерс</a:t>
            </a:r>
            <a:r>
              <a:rPr lang="ru-RU" dirty="0"/>
              <a:t>, Д. Социальная психология / Д. Майерс. – СПб.: Питер, 2000. – 682 с.</a:t>
            </a:r>
          </a:p>
          <a:p>
            <a:r>
              <a:rPr lang="ru-RU" dirty="0"/>
              <a:t>4.  </a:t>
            </a:r>
            <a:r>
              <a:rPr lang="ru-RU" dirty="0" err="1"/>
              <a:t>Немов</a:t>
            </a:r>
            <a:r>
              <a:rPr lang="ru-RU" dirty="0"/>
              <a:t>, Р.С.  Психология: Учеб. для студ. </a:t>
            </a:r>
            <a:r>
              <a:rPr lang="ru-RU" dirty="0" err="1"/>
              <a:t>высш</a:t>
            </a:r>
            <a:r>
              <a:rPr lang="ru-RU" dirty="0"/>
              <a:t>. </a:t>
            </a:r>
            <a:r>
              <a:rPr lang="ru-RU" dirty="0" err="1"/>
              <a:t>пед</a:t>
            </a:r>
            <a:r>
              <a:rPr lang="ru-RU" dirty="0"/>
              <a:t>. учеб. заведений: В 3 кн. – 4-е  изд./  Р.С. </a:t>
            </a:r>
            <a:r>
              <a:rPr lang="ru-RU" dirty="0" err="1"/>
              <a:t>Немов</a:t>
            </a:r>
            <a:r>
              <a:rPr lang="ru-RU" dirty="0"/>
              <a:t>. – М.: </a:t>
            </a:r>
            <a:r>
              <a:rPr lang="ru-RU" dirty="0" err="1"/>
              <a:t>Гуманит</a:t>
            </a:r>
            <a:r>
              <a:rPr lang="ru-RU" dirty="0"/>
              <a:t>. изд. центр ВЛАДОС, 2003. – Кн. 1: Общие основы психологии. – 688 с.</a:t>
            </a:r>
          </a:p>
          <a:p>
            <a:r>
              <a:rPr lang="ru-RU" dirty="0"/>
              <a:t>5.  Платонов, Ю.П. Основы социальной психологии. / Ю.П. Платонов. – СПб.: Речь, 2004. – 624 с.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3387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40" y="836713"/>
            <a:ext cx="7754713" cy="864095"/>
          </a:xfrm>
        </p:spPr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9248" y="1916832"/>
            <a:ext cx="7734747" cy="4248472"/>
          </a:xfrm>
        </p:spPr>
        <p:txBody>
          <a:bodyPr>
            <a:normAutofit fontScale="92500" lnSpcReduction="20000"/>
          </a:bodyPr>
          <a:lstStyle/>
          <a:p>
            <a:pPr marL="742950" indent="-742950" algn="l">
              <a:buAutoNum type="arabicParenR"/>
            </a:pP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Социометрический метод</a:t>
            </a:r>
          </a:p>
          <a:p>
            <a:pPr marL="742950" indent="-742950" algn="l">
              <a:buAutoNum type="arabicParenR"/>
            </a:pP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Механизмы и типы поведения в толпе</a:t>
            </a:r>
          </a:p>
          <a:p>
            <a:pPr marL="742950" indent="-742950" algn="l">
              <a:buAutoNum type="arabicParenR"/>
            </a:pP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Большие и малые социальные группы</a:t>
            </a:r>
          </a:p>
          <a:p>
            <a:pPr marL="742950" indent="-742950" algn="l">
              <a:buAutoNum type="arabicParenR"/>
            </a:pP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Общение. Коммуникативная сторона общения. Барьеры в общении</a:t>
            </a:r>
          </a:p>
          <a:p>
            <a:pPr marL="742950" indent="-742950" algn="l">
              <a:buAutoNum type="arabicParenR"/>
            </a:pP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Перцептивная сторона общения</a:t>
            </a:r>
          </a:p>
          <a:p>
            <a:pPr marL="742950" indent="-742950" algn="l">
              <a:buAutoNum type="arabicParenR"/>
            </a:pPr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380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Социометрический метод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7030A0"/>
                </a:solidFill>
              </a:rPr>
              <a:t>1) Кем разработан?</a:t>
            </a:r>
          </a:p>
          <a:p>
            <a:r>
              <a:rPr lang="ru-RU" sz="4000" dirty="0" smtClean="0">
                <a:solidFill>
                  <a:srgbClr val="7030A0"/>
                </a:solidFill>
              </a:rPr>
              <a:t>2) Цель метода?</a:t>
            </a:r>
          </a:p>
          <a:p>
            <a:r>
              <a:rPr lang="ru-RU" sz="4000" dirty="0" smtClean="0">
                <a:solidFill>
                  <a:srgbClr val="7030A0"/>
                </a:solidFill>
              </a:rPr>
              <a:t>3) Материалы для проведения?</a:t>
            </a:r>
          </a:p>
          <a:p>
            <a:r>
              <a:rPr lang="ru-RU" sz="4000" dirty="0" smtClean="0">
                <a:solidFill>
                  <a:srgbClr val="7030A0"/>
                </a:solidFill>
              </a:rPr>
              <a:t>4) Подготовка исследования?</a:t>
            </a:r>
          </a:p>
          <a:p>
            <a:r>
              <a:rPr lang="ru-RU" sz="4000" dirty="0" smtClean="0">
                <a:solidFill>
                  <a:srgbClr val="7030A0"/>
                </a:solidFill>
              </a:rPr>
              <a:t>5)Основные способы выбора?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67658792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Макс\Desktop\d86ce2f492b183d32de24ace8c72ce75_180x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44657"/>
            <a:ext cx="3807231" cy="5964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788024" y="692696"/>
            <a:ext cx="396044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endParaRPr lang="ru-RU" sz="2400" dirty="0"/>
          </a:p>
          <a:p>
            <a:r>
              <a:rPr lang="ru-RU" sz="4000" dirty="0">
                <a:solidFill>
                  <a:srgbClr val="C00000"/>
                </a:solidFill>
              </a:rPr>
              <a:t>Якоб Морено</a:t>
            </a:r>
          </a:p>
          <a:p>
            <a:r>
              <a:rPr lang="ru-RU" sz="2400" dirty="0"/>
              <a:t>дата рождения: 18 мая 1889 г.</a:t>
            </a:r>
          </a:p>
          <a:p>
            <a:r>
              <a:rPr lang="ru-RU" sz="2400" dirty="0"/>
              <a:t>место рождения: Бухарест, Румыния</a:t>
            </a:r>
          </a:p>
          <a:p>
            <a:r>
              <a:rPr lang="ru-RU" sz="2400" dirty="0"/>
              <a:t>дата смерти: 14 мая 1974 г.</a:t>
            </a:r>
          </a:p>
          <a:p>
            <a:r>
              <a:rPr lang="ru-RU" sz="2400" dirty="0"/>
              <a:t>жанры: литература 20 века , наука и образование , медицина , психология</a:t>
            </a:r>
          </a:p>
        </p:txBody>
      </p:sp>
    </p:spTree>
    <p:extLst>
      <p:ext uri="{BB962C8B-B14F-4D97-AF65-F5344CB8AC3E}">
        <p14:creationId xmlns:p14="http://schemas.microsoft.com/office/powerpoint/2010/main" val="411258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Цель: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Диагностика эмоциональных отношений (степень сплоченности-разобщённости, выявление авторитетов членов групп – лидеры, звёзды, отвергнутые)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472888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Материалы: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Бланк социометрического опроса</a:t>
            </a:r>
          </a:p>
          <a:p>
            <a:r>
              <a:rPr lang="ru-RU" sz="4000" dirty="0" smtClean="0"/>
              <a:t>Список членов группы</a:t>
            </a:r>
          </a:p>
          <a:p>
            <a:r>
              <a:rPr lang="ru-RU" sz="4000" dirty="0" err="1" smtClean="0"/>
              <a:t>Социоматрица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944063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Подготовка исследования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Возраст: от дошкольного …</a:t>
            </a:r>
          </a:p>
          <a:p>
            <a:r>
              <a:rPr lang="ru-RU" sz="4400" dirty="0" smtClean="0"/>
              <a:t>Доверительные отношения к экспериментаторам </a:t>
            </a:r>
          </a:p>
          <a:p>
            <a:r>
              <a:rPr lang="ru-RU" sz="4400" dirty="0" smtClean="0"/>
              <a:t>Опросу подвергаются все члены группы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467976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способы выбора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Количество выборов 3-5 </a:t>
            </a:r>
          </a:p>
          <a:p>
            <a:r>
              <a:rPr lang="ru-RU" sz="4000" dirty="0" smtClean="0"/>
              <a:t>Разрешается полная свобода выбора</a:t>
            </a:r>
          </a:p>
          <a:p>
            <a:r>
              <a:rPr lang="ru-RU" sz="4000" dirty="0" smtClean="0"/>
              <a:t>Испытуемый ранжирует всех членов группы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637798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Социоматрица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060498"/>
            <a:ext cx="7631838" cy="4176814"/>
          </a:xfrm>
        </p:spPr>
      </p:pic>
    </p:spTree>
    <p:extLst>
      <p:ext uri="{BB962C8B-B14F-4D97-AF65-F5344CB8AC3E}">
        <p14:creationId xmlns:p14="http://schemas.microsoft.com/office/powerpoint/2010/main" val="372319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104</TotalTime>
  <Words>249</Words>
  <Application>Microsoft Office PowerPoint</Application>
  <PresentationFormat>Экран (4:3)</PresentationFormat>
  <Paragraphs>59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Тема: Социально- психологическая характеристика группы</vt:lpstr>
      <vt:lpstr>Вопросы:</vt:lpstr>
      <vt:lpstr>Социометрический метод</vt:lpstr>
      <vt:lpstr>Презентация PowerPoint</vt:lpstr>
      <vt:lpstr>Цель:</vt:lpstr>
      <vt:lpstr>Материалы:</vt:lpstr>
      <vt:lpstr>Подготовка исследования</vt:lpstr>
      <vt:lpstr>Основные способы выбора</vt:lpstr>
      <vt:lpstr>Социоматрица</vt:lpstr>
      <vt:lpstr>Социограмма</vt:lpstr>
      <vt:lpstr>Гюстав Лебон ПРИЗНАКИ РЕАКЦИЙ ЧЕЛОВЕКА В ТОЛПЕ</vt:lpstr>
      <vt:lpstr>Виды толпы </vt:lpstr>
      <vt:lpstr>Презентация PowerPoint</vt:lpstr>
      <vt:lpstr>Составные элементы категории общения</vt:lpstr>
      <vt:lpstr>Презентация PowerPoint</vt:lpstr>
      <vt:lpstr>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Феномен общения в социальной психологии.</dc:title>
  <dc:creator>Максим</dc:creator>
  <cp:lastModifiedBy>Макс</cp:lastModifiedBy>
  <cp:revision>10</cp:revision>
  <dcterms:created xsi:type="dcterms:W3CDTF">2016-09-30T18:04:20Z</dcterms:created>
  <dcterms:modified xsi:type="dcterms:W3CDTF">2017-01-22T09:14:04Z</dcterms:modified>
</cp:coreProperties>
</file>