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2000232" y="214290"/>
            <a:ext cx="6429420" cy="214314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Сотрудничество кафедры художественно-педагогического образования с ГУО «Гимназия № 75 им. П.В. Масленникова»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4572000" y="4643446"/>
            <a:ext cx="3886200" cy="1857388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ru-RU" sz="2000" dirty="0" smtClean="0"/>
              <a:t>Руководитель филиала:</a:t>
            </a:r>
          </a:p>
          <a:p>
            <a:pPr>
              <a:lnSpc>
                <a:spcPct val="120000"/>
              </a:lnSpc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старший преподаватель </a:t>
            </a:r>
          </a:p>
          <a:p>
            <a:pPr>
              <a:lnSpc>
                <a:spcPct val="120000"/>
              </a:lnSpc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Вишневская Любовь Андреевна</a:t>
            </a:r>
            <a:endParaRPr lang="ru-RU" sz="20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КАФЕДРА ДОКУМЕНТЫ\Филиал кафедры\2016-2017\27.10.16 Выставка детей Гимн 75\IMG_20161027_0920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0217" y="0"/>
            <a:ext cx="5036360" cy="67151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КАФЕДРА ДОКУМЕНТЫ\Филиал кафедры\2016-2017\27.10.16 Выставка детей Гимн 75\IMG_20161027_1135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214313"/>
            <a:ext cx="8572500" cy="64293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785795"/>
            <a:ext cx="75724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	Море </a:t>
            </a:r>
            <a:r>
              <a:rPr lang="ru-RU" sz="2000" dirty="0" smtClean="0"/>
              <a:t>улыбок и позитивное настроение подарила всем нам творческая встреча с учащимися ГУО «Гимназия № 75 г. Минска имени П.В. Масленникова». </a:t>
            </a:r>
            <a:endParaRPr lang="ru-RU" sz="2000" dirty="0" smtClean="0"/>
          </a:p>
          <a:p>
            <a:r>
              <a:rPr lang="ru-RU" sz="2000" dirty="0" smtClean="0"/>
              <a:t>	Надеемся </a:t>
            </a:r>
            <a:r>
              <a:rPr lang="ru-RU" sz="2000" dirty="0" smtClean="0"/>
              <a:t>на дальнейшее сотрудничество.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642918"/>
            <a:ext cx="750099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	27 </a:t>
            </a:r>
            <a:r>
              <a:rPr lang="ru-RU" sz="2000" b="1" dirty="0" smtClean="0"/>
              <a:t>октября 2016 г. </a:t>
            </a:r>
            <a:r>
              <a:rPr lang="ru-RU" sz="2000" dirty="0" smtClean="0"/>
              <a:t>в рамках Педагогического форума «Художественное образование в целях устойчивого развития общества» состоялось открытие художественной </a:t>
            </a:r>
            <a:r>
              <a:rPr lang="ru-RU" sz="2000" b="1" dirty="0" smtClean="0"/>
              <a:t>выставки «Искусство в ХХІ веке глазами детей»</a:t>
            </a:r>
            <a:r>
              <a:rPr lang="ru-RU" sz="2000" dirty="0" smtClean="0"/>
              <a:t> учащихся ГУО «Гимназия № 75 г. Минска имени П.В. Масленникова».</a:t>
            </a:r>
          </a:p>
          <a:p>
            <a:pPr algn="just"/>
            <a:r>
              <a:rPr lang="ru-RU" sz="2000" dirty="0" smtClean="0"/>
              <a:t>	Открытие </a:t>
            </a:r>
            <a:r>
              <a:rPr lang="ru-RU" sz="2000" dirty="0" smtClean="0"/>
              <a:t>выставки состоялось в учебном корпусе № 5 БГПУ (ул. Могилевская, 37). На мероприятии присутствовали директор гимназии </a:t>
            </a:r>
            <a:r>
              <a:rPr lang="ru-RU" sz="2000" b="1" dirty="0" err="1" smtClean="0"/>
              <a:t>Ананько</a:t>
            </a:r>
            <a:r>
              <a:rPr lang="ru-RU" sz="2000" b="1" dirty="0" smtClean="0"/>
              <a:t> В.Г. </a:t>
            </a:r>
            <a:r>
              <a:rPr lang="ru-RU" sz="2000" dirty="0" smtClean="0"/>
              <a:t>с учащимися, преподаватели </a:t>
            </a:r>
            <a:r>
              <a:rPr lang="ru-RU" sz="2000" dirty="0" smtClean="0"/>
              <a:t>гимназии </a:t>
            </a:r>
            <a:r>
              <a:rPr lang="ru-RU" sz="2000" b="1" dirty="0" err="1" smtClean="0"/>
              <a:t>Окульская</a:t>
            </a:r>
            <a:r>
              <a:rPr lang="ru-RU" sz="2000" b="1" dirty="0" smtClean="0"/>
              <a:t> </a:t>
            </a:r>
            <a:r>
              <a:rPr lang="ru-RU" sz="2000" b="1" dirty="0" smtClean="0"/>
              <a:t>Валерия Константиновна </a:t>
            </a:r>
            <a:r>
              <a:rPr lang="ru-RU" sz="2000" dirty="0" smtClean="0"/>
              <a:t>и </a:t>
            </a:r>
            <a:r>
              <a:rPr lang="ru-RU" sz="2000" b="1" dirty="0" err="1" smtClean="0"/>
              <a:t>Тоболич</a:t>
            </a:r>
            <a:r>
              <a:rPr lang="ru-RU" sz="2000" b="1" dirty="0" smtClean="0"/>
              <a:t> Мария Евгеньевна</a:t>
            </a:r>
            <a:r>
              <a:rPr lang="ru-RU" sz="2000" dirty="0" smtClean="0"/>
              <a:t>, заведующий кафедрой художественно-педагогического образования </a:t>
            </a:r>
            <a:r>
              <a:rPr lang="ru-RU" sz="2000" b="1" dirty="0" smtClean="0"/>
              <a:t>Лойко Г.В.</a:t>
            </a:r>
            <a:r>
              <a:rPr lang="ru-RU" sz="2000" dirty="0" smtClean="0"/>
              <a:t>, гости из УО «Армянский государственный педагогический университет имени Х. Абовяна» </a:t>
            </a:r>
            <a:r>
              <a:rPr lang="ru-RU" sz="2000" b="1" dirty="0" err="1" smtClean="0"/>
              <a:t>Флджян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Лилит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Генриковна</a:t>
            </a:r>
            <a:r>
              <a:rPr lang="ru-RU" sz="2000" dirty="0" smtClean="0"/>
              <a:t> </a:t>
            </a:r>
            <a:r>
              <a:rPr lang="ru-RU" sz="2000" dirty="0" err="1" smtClean="0"/>
              <a:t>и</a:t>
            </a:r>
            <a:r>
              <a:rPr lang="ru-RU" sz="2000" b="1" dirty="0" err="1" smtClean="0"/>
              <a:t>Саргсян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Севада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Мушегович</a:t>
            </a:r>
            <a:r>
              <a:rPr lang="ru-RU" sz="2000" dirty="0" smtClean="0"/>
              <a:t>, а также сотрудники факультета эстетического образования и гости</a:t>
            </a:r>
            <a:r>
              <a:rPr lang="ru-RU" sz="2000" dirty="0" smtClean="0"/>
              <a:t>.</a:t>
            </a:r>
          </a:p>
          <a:p>
            <a:pPr algn="just"/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714356"/>
            <a:ext cx="72866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	С </a:t>
            </a:r>
            <a:r>
              <a:rPr lang="ru-RU" sz="2000" dirty="0" smtClean="0"/>
              <a:t>приветственным словом выступил директор ГУО «Гимназия № 75 г. Минска имени П.В. Масленникова» </a:t>
            </a:r>
            <a:r>
              <a:rPr lang="ru-RU" sz="2000" dirty="0" err="1" smtClean="0"/>
              <a:t>Ананько</a:t>
            </a:r>
            <a:r>
              <a:rPr lang="ru-RU" sz="2000" dirty="0" smtClean="0"/>
              <a:t> Василий Геннадьевич, отметив значимость события для учащихся и для сотрудников кафедры художественно-педагогического образования, поскольку гимназия является филиалом кафедры; поблагодарил за теплый прием и организацию уже не первой выставки в стенах БГПУ.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КАФЕДРА ДОКУМЕНТЫ\Филиал кафедры\2016-2017\27.10.16 Выставка детей Гимн 75\IMG_20161027_0917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214313"/>
            <a:ext cx="8572500" cy="64293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КАФЕДРА ДОКУМЕНТЫ\Филиал кафедры\2016-2017\27.10.16 Выставка детей Гимн 75\IMG_20161027_0917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0"/>
            <a:ext cx="4986366" cy="66484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КАФЕДРА ДОКУМЕНТЫ\Филиал кафедры\2016-2017\27.10.16 Выставка детей Гимн 75\IMG_20161027_0918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214313"/>
            <a:ext cx="8572500" cy="64293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КАФЕДРА ДОКУМЕНТЫ\Филиал кафедры\2016-2017\27.10.16 Выставка детей Гимн 75\IMG_20161027_0919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214313"/>
            <a:ext cx="8572500" cy="64293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КАФЕДРА ДОКУМЕНТЫ\Филиал кафедры\2016-2017\27.10.16 Выставка детей Гимн 75\IMG_20161027_0919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42852"/>
            <a:ext cx="4929204" cy="6572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КАФЕДРА ДОКУМЕНТЫ\Филиал кафедры\2016-2017\27.10.16 Выставка детей Гимн 75\IMG_20161027_0920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42852"/>
            <a:ext cx="4875680" cy="65009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</TotalTime>
  <Words>24</Words>
  <Application>Microsoft Office PowerPoint</Application>
  <PresentationFormat>Экран (4:3)</PresentationFormat>
  <Paragraphs>10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Сотрудничество кафедры художественно-педагогического образования с ГУО «Гимназия № 75 им. П.В. Масленникова»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Сотрудничество кафедры художественно-педагогического образования с ГУО «Гимназия № 75 им. П.В. Масленникова»</dc:title>
  <cp:lastModifiedBy>user</cp:lastModifiedBy>
  <cp:revision>7</cp:revision>
  <dcterms:modified xsi:type="dcterms:W3CDTF">2016-11-10T07:26:11Z</dcterms:modified>
</cp:coreProperties>
</file>