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1" r:id="rId11"/>
    <p:sldId id="272" r:id="rId12"/>
    <p:sldId id="274" r:id="rId13"/>
    <p:sldId id="276" r:id="rId14"/>
    <p:sldId id="278" r:id="rId15"/>
    <p:sldId id="280" r:id="rId16"/>
    <p:sldId id="282" r:id="rId17"/>
    <p:sldId id="284" r:id="rId18"/>
    <p:sldId id="286" r:id="rId19"/>
    <p:sldId id="28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4FCE6D7-A2F1-4A26-AE6A-2B42069A409C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9DFFCA9-1685-4667-8EBE-AA12C4854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Программа вступительного экзамена по творчеству (сценическое и музыкальное искусство)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Народный танец</a:t>
            </a:r>
          </a:p>
          <a:p>
            <a:endParaRPr lang="ru-RU" sz="6600" dirty="0"/>
          </a:p>
        </p:txBody>
      </p:sp>
    </p:spTree>
    <p:extLst>
      <p:ext uri="{BB962C8B-B14F-4D97-AF65-F5344CB8AC3E}">
        <p14:creationId xmlns="" xmlns:p14="http://schemas.microsoft.com/office/powerpoint/2010/main" val="599433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Присюды</a:t>
            </a:r>
            <a:r>
              <a:rPr lang="ru-RU" dirty="0" smtClean="0">
                <a:solidFill>
                  <a:srgbClr val="FF0000"/>
                </a:solidFill>
              </a:rPr>
              <a:t> в сочетании с двойным притопом </a:t>
            </a:r>
            <a:r>
              <a:rPr lang="ru-RU" dirty="0" smtClean="0"/>
              <a:t>исполняются </a:t>
            </a:r>
            <a:r>
              <a:rPr lang="ru-RU" dirty="0"/>
              <a:t>на каждую четверть:</a:t>
            </a:r>
          </a:p>
          <a:p>
            <a:r>
              <a:rPr lang="ru-RU" dirty="0"/>
              <a:t>- раз-и – скользящим движением, с небольшим подскоком, одновременно открыть </a:t>
            </a:r>
            <a:r>
              <a:rPr lang="ru-RU" dirty="0" smtClean="0"/>
              <a:t>ноги в </a:t>
            </a:r>
            <a:r>
              <a:rPr lang="ru-RU" dirty="0"/>
              <a:t>широкую вторую позицию. Правая нога согнута в колене, левая вытянута сзади, корпус повернуть вправо;</a:t>
            </a:r>
          </a:p>
          <a:p>
            <a:r>
              <a:rPr lang="ru-RU" dirty="0"/>
              <a:t>- два-и – собрать ноги в шестую позицию;</a:t>
            </a:r>
          </a:p>
          <a:p>
            <a:r>
              <a:rPr lang="ru-RU" dirty="0"/>
              <a:t>- раз-и-два-и – повторить движение влево;</a:t>
            </a:r>
          </a:p>
          <a:p>
            <a:r>
              <a:rPr lang="ru-RU" dirty="0"/>
              <a:t>-раз-и- два-и – повторить движение вправо;</a:t>
            </a:r>
          </a:p>
          <a:p>
            <a:r>
              <a:rPr lang="ru-RU" dirty="0"/>
              <a:t>-раз-и – соскочить на левую </a:t>
            </a:r>
            <a:r>
              <a:rPr lang="ru-RU" dirty="0" smtClean="0"/>
              <a:t>ногу с ударом, </a:t>
            </a:r>
            <a:r>
              <a:rPr lang="ru-RU" dirty="0"/>
              <a:t>правую поднять, согнутую в колене;</a:t>
            </a:r>
          </a:p>
          <a:p>
            <a:r>
              <a:rPr lang="ru-RU" dirty="0"/>
              <a:t>-два-и- поставить правую ногу с ударом (притопом) в шестую позицию.</a:t>
            </a:r>
          </a:p>
          <a:p>
            <a:r>
              <a:rPr lang="ru-RU" dirty="0"/>
              <a:t>Движение повторить, начиная влево.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Присюды</a:t>
            </a:r>
            <a:r>
              <a:rPr lang="ru-RU" b="1" dirty="0">
                <a:solidFill>
                  <a:schemeClr val="tx1"/>
                </a:solidFill>
              </a:rPr>
              <a:t> в сочетании с притопами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345580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208912" cy="424278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Присюды</a:t>
            </a:r>
            <a:r>
              <a:rPr lang="ru-RU" dirty="0">
                <a:solidFill>
                  <a:srgbClr val="FF0000"/>
                </a:solidFill>
              </a:rPr>
              <a:t> в сочетании с </a:t>
            </a:r>
            <a:r>
              <a:rPr lang="ru-RU" dirty="0" smtClean="0">
                <a:solidFill>
                  <a:srgbClr val="FF0000"/>
                </a:solidFill>
              </a:rPr>
              <a:t>тройным </a:t>
            </a:r>
            <a:r>
              <a:rPr lang="ru-RU" dirty="0">
                <a:solidFill>
                  <a:srgbClr val="FF0000"/>
                </a:solidFill>
              </a:rPr>
              <a:t>притопом </a:t>
            </a:r>
            <a:r>
              <a:rPr lang="ru-RU" dirty="0"/>
              <a:t>исполняются на каждую четверть:</a:t>
            </a:r>
          </a:p>
          <a:p>
            <a:r>
              <a:rPr lang="ru-RU" dirty="0"/>
              <a:t>- раз-и – скользящим движением, с небольшим подскоком, одновременно </a:t>
            </a:r>
            <a:r>
              <a:rPr lang="ru-RU" dirty="0" smtClean="0"/>
              <a:t>открыть ноги </a:t>
            </a:r>
            <a:r>
              <a:rPr lang="ru-RU" dirty="0"/>
              <a:t>в широкую вторую позицию. Правая нога согнута в колене, левая вытянута сзади, корпус повернуть вправо;</a:t>
            </a:r>
          </a:p>
          <a:p>
            <a:r>
              <a:rPr lang="ru-RU" dirty="0"/>
              <a:t>- два-и – собрать ноги в шестую позицию;</a:t>
            </a:r>
          </a:p>
          <a:p>
            <a:r>
              <a:rPr lang="ru-RU" dirty="0"/>
              <a:t>- раз-и-два-и – повторить движение влево;</a:t>
            </a:r>
          </a:p>
          <a:p>
            <a:r>
              <a:rPr lang="ru-RU" dirty="0"/>
              <a:t>-раз-и- два-и – повторить движение вправо;</a:t>
            </a:r>
          </a:p>
          <a:p>
            <a:r>
              <a:rPr lang="ru-RU" dirty="0"/>
              <a:t>-</a:t>
            </a:r>
            <a:r>
              <a:rPr lang="ru-RU" dirty="0" smtClean="0"/>
              <a:t>раз </a:t>
            </a:r>
            <a:r>
              <a:rPr lang="ru-RU" dirty="0"/>
              <a:t>– соскочить на левую ногу с ударом, правую поднять, согнутую в колене;</a:t>
            </a:r>
          </a:p>
          <a:p>
            <a:r>
              <a:rPr lang="ru-RU" dirty="0" smtClean="0"/>
              <a:t>- и - соскочить на правую </a:t>
            </a:r>
            <a:r>
              <a:rPr lang="ru-RU" dirty="0"/>
              <a:t>ногу с ударом (притопом</a:t>
            </a:r>
            <a:r>
              <a:rPr lang="ru-RU" dirty="0" smtClean="0"/>
              <a:t>), левую поднять, согнутую в колене;</a:t>
            </a:r>
          </a:p>
          <a:p>
            <a:r>
              <a:rPr lang="ru-RU" dirty="0" smtClean="0"/>
              <a:t>- два – левую ногу с ударом поставить в шестую позицию;</a:t>
            </a:r>
          </a:p>
          <a:p>
            <a:r>
              <a:rPr lang="ru-RU" dirty="0" smtClean="0"/>
              <a:t>- и – пауза.</a:t>
            </a:r>
            <a:endParaRPr lang="ru-RU" dirty="0"/>
          </a:p>
          <a:p>
            <a:r>
              <a:rPr lang="ru-RU" dirty="0"/>
              <a:t>Движение повторить, начиная влево.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Присюды</a:t>
            </a:r>
            <a:r>
              <a:rPr lang="ru-RU" b="1" dirty="0" smtClean="0">
                <a:solidFill>
                  <a:schemeClr val="tx1"/>
                </a:solidFill>
              </a:rPr>
              <a:t> в сочетании с притопами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1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Моталочки</a:t>
            </a:r>
            <a:r>
              <a:rPr lang="ru-RU" dirty="0" smtClean="0"/>
              <a:t> могут исполняться из стороны в сторону или  вперед-назад. Музыкальный размер 2/4.</a:t>
            </a:r>
          </a:p>
          <a:p>
            <a:r>
              <a:rPr lang="ru-RU" dirty="0" smtClean="0"/>
              <a:t>- и – открыть правую ногу вправо, колено левой ноги </a:t>
            </a:r>
            <a:r>
              <a:rPr lang="ru-RU" dirty="0" err="1" smtClean="0"/>
              <a:t>присогнуто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раз – шаг на правую ногу в шестую позицию, левую приподнять от пола, колени </a:t>
            </a:r>
            <a:r>
              <a:rPr lang="ru-RU" dirty="0" err="1" smtClean="0"/>
              <a:t>присогнуты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и – переступить на левую ногу, правую приподнять от пола;</a:t>
            </a:r>
          </a:p>
          <a:p>
            <a:r>
              <a:rPr lang="ru-RU" dirty="0" smtClean="0"/>
              <a:t>- два-и – переступить на правую ногу левую открыть в сторону, носок вытянут, колено правой ноги </a:t>
            </a:r>
            <a:r>
              <a:rPr lang="ru-RU" dirty="0" err="1" smtClean="0"/>
              <a:t>присогнуто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Движение повторить с левой ноги.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Моталочки</a:t>
            </a:r>
            <a:r>
              <a:rPr lang="ru-RU" b="1" dirty="0" smtClean="0">
                <a:solidFill>
                  <a:schemeClr val="tx1"/>
                </a:solidFill>
              </a:rPr>
              <a:t> с переступанием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4596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2132856"/>
            <a:ext cx="7524824" cy="399330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Музыкальный размер 2/4. Исходное положение: правая нога открыта в сторону на носок, левая слегка </a:t>
            </a:r>
            <a:r>
              <a:rPr lang="ru-RU" dirty="0" err="1" smtClean="0"/>
              <a:t>присогнута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и-  с небольшим подскоком легко ударить стопой правой ноги по стопе левой в шестой позиции, после удара остаться на правой ноге, левая приподнята над полом и прижата к щиколотке правой;</a:t>
            </a:r>
          </a:p>
          <a:p>
            <a:r>
              <a:rPr lang="ru-RU" dirty="0" smtClean="0"/>
              <a:t>- раз – переступить на </a:t>
            </a:r>
            <a:r>
              <a:rPr lang="ru-RU" dirty="0" err="1" smtClean="0"/>
              <a:t>полупальцы</a:t>
            </a:r>
            <a:r>
              <a:rPr lang="ru-RU" dirty="0" smtClean="0"/>
              <a:t> левой ноги, правая приподнята над полом и прижата к щиколотке левой;</a:t>
            </a:r>
          </a:p>
          <a:p>
            <a:r>
              <a:rPr lang="ru-RU" dirty="0" smtClean="0"/>
              <a:t>- и </a:t>
            </a:r>
            <a:r>
              <a:rPr lang="ru-RU" dirty="0"/>
              <a:t>- переступить на </a:t>
            </a:r>
            <a:r>
              <a:rPr lang="ru-RU" dirty="0" err="1"/>
              <a:t>полупальцы</a:t>
            </a:r>
            <a:r>
              <a:rPr lang="ru-RU" dirty="0"/>
              <a:t> </a:t>
            </a:r>
            <a:r>
              <a:rPr lang="ru-RU" dirty="0" smtClean="0"/>
              <a:t>правой </a:t>
            </a:r>
            <a:r>
              <a:rPr lang="ru-RU" dirty="0"/>
              <a:t>ноги, </a:t>
            </a:r>
            <a:r>
              <a:rPr lang="ru-RU" dirty="0" smtClean="0"/>
              <a:t>левая </a:t>
            </a:r>
            <a:r>
              <a:rPr lang="ru-RU" dirty="0"/>
              <a:t>приподнята над полом и прижата к щиколотке </a:t>
            </a:r>
            <a:r>
              <a:rPr lang="ru-RU" dirty="0" smtClean="0"/>
              <a:t>правой;</a:t>
            </a:r>
          </a:p>
          <a:p>
            <a:r>
              <a:rPr lang="ru-RU" dirty="0" smtClean="0"/>
              <a:t>- два – переступить на </a:t>
            </a:r>
            <a:r>
              <a:rPr lang="ru-RU" dirty="0" err="1" smtClean="0"/>
              <a:t>полупальцы</a:t>
            </a:r>
            <a:r>
              <a:rPr lang="ru-RU" dirty="0" smtClean="0"/>
              <a:t> левой ноги, правую вытянуть в сторону.</a:t>
            </a:r>
          </a:p>
          <a:p>
            <a:r>
              <a:rPr lang="ru-RU" dirty="0" smtClean="0"/>
              <a:t>Движение повторяется несколько раз подряд.</a:t>
            </a:r>
          </a:p>
          <a:p>
            <a:r>
              <a:rPr lang="ru-RU" dirty="0" smtClean="0"/>
              <a:t>При исполнении подбивки следует тщательно исполнять ритмический рисунок движения.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Подбивка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3251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Музыкальный размер 2/4. </a:t>
            </a:r>
          </a:p>
          <a:p>
            <a:r>
              <a:rPr lang="ru-RU" dirty="0" smtClean="0"/>
              <a:t>Исполняются по шестой позиции на четверть такта.</a:t>
            </a:r>
          </a:p>
          <a:p>
            <a:r>
              <a:rPr lang="ru-RU" dirty="0" smtClean="0"/>
              <a:t>-и- подскок на левой ноге, правая, согнутая в колене поднимается невысоко вперед, ступа находится у щиколотки левой;</a:t>
            </a:r>
          </a:p>
          <a:p>
            <a:r>
              <a:rPr lang="ru-RU" dirty="0" smtClean="0"/>
              <a:t>- раз- ударить всей стопой правой ноги в пол, затем быстро сменить ногу (поставить правую и приподнять к щиколотке левую);</a:t>
            </a:r>
          </a:p>
          <a:p>
            <a:r>
              <a:rPr lang="ru-RU" dirty="0" smtClean="0"/>
              <a:t>- и-два – повторить движение с левой ноги.</a:t>
            </a:r>
          </a:p>
          <a:p>
            <a:r>
              <a:rPr lang="ru-RU" dirty="0" smtClean="0"/>
              <a:t>При исполнении движения следует обратить внимание на ритмический рисунок.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Двойные выстукивания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2799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348881"/>
            <a:ext cx="7452817" cy="367240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Музыкальный размер 2/4. </a:t>
            </a:r>
          </a:p>
          <a:p>
            <a:r>
              <a:rPr lang="ru-RU" dirty="0"/>
              <a:t>Исполняются по шестой </a:t>
            </a:r>
            <a:r>
              <a:rPr lang="ru-RU" dirty="0" smtClean="0"/>
              <a:t>позиции.</a:t>
            </a:r>
            <a:endParaRPr lang="ru-RU" dirty="0"/>
          </a:p>
          <a:p>
            <a:r>
              <a:rPr lang="ru-RU" dirty="0"/>
              <a:t>-и- подскок на левой ноге, правая, согнутая в колене поднимается невысоко вперед, </a:t>
            </a:r>
            <a:r>
              <a:rPr lang="ru-RU" dirty="0" smtClean="0"/>
              <a:t>стопа </a:t>
            </a:r>
            <a:r>
              <a:rPr lang="ru-RU" dirty="0"/>
              <a:t>находится у щиколотки левой;</a:t>
            </a:r>
          </a:p>
          <a:p>
            <a:r>
              <a:rPr lang="ru-RU" dirty="0"/>
              <a:t>- раз- ударить всей стопой правой ноги в пол, затем быстро сменить ногу (поставить правую и приподнять к щиколотке левую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и – переступить на </a:t>
            </a:r>
            <a:r>
              <a:rPr lang="ru-RU" dirty="0" err="1" smtClean="0"/>
              <a:t>полупальцы</a:t>
            </a:r>
            <a:r>
              <a:rPr lang="ru-RU" dirty="0" smtClean="0"/>
              <a:t> левой ноги, правая у щиколотки;</a:t>
            </a:r>
          </a:p>
          <a:p>
            <a:r>
              <a:rPr lang="ru-RU" dirty="0" smtClean="0"/>
              <a:t>- два – переступить на </a:t>
            </a:r>
            <a:r>
              <a:rPr lang="ru-RU" dirty="0" err="1" smtClean="0"/>
              <a:t>полупальцы</a:t>
            </a:r>
            <a:r>
              <a:rPr lang="ru-RU" dirty="0" smtClean="0"/>
              <a:t> правой ноги, левая у щиколотки;</a:t>
            </a:r>
            <a:endParaRPr lang="ru-RU" dirty="0"/>
          </a:p>
          <a:p>
            <a:r>
              <a:rPr lang="ru-RU" dirty="0" smtClean="0"/>
              <a:t>Повторить </a:t>
            </a:r>
            <a:r>
              <a:rPr lang="ru-RU" dirty="0"/>
              <a:t>движение с левой ноги.</a:t>
            </a:r>
          </a:p>
          <a:p>
            <a:r>
              <a:rPr lang="ru-RU" dirty="0"/>
              <a:t>При исполнении движения следует обратить внимание на ритмический рисунок.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Двойные </a:t>
            </a:r>
            <a:r>
              <a:rPr lang="ru-RU" b="1" dirty="0" smtClean="0">
                <a:solidFill>
                  <a:schemeClr val="tx1"/>
                </a:solidFill>
              </a:rPr>
              <a:t>выстукивания с переступанием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9508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988840"/>
            <a:ext cx="7596832" cy="413732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Музыкальный размер 2/4. Движение исполняется на два такта Исходное положение – шестая </a:t>
            </a:r>
            <a:r>
              <a:rPr lang="ru-RU" dirty="0"/>
              <a:t>позиция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</a:t>
            </a:r>
            <a:r>
              <a:rPr lang="ru-RU" dirty="0"/>
              <a:t>раз- ударить всей стопой правой ноги в пол</a:t>
            </a:r>
            <a:r>
              <a:rPr lang="ru-RU" dirty="0" smtClean="0"/>
              <a:t>, в шестую позицию;</a:t>
            </a:r>
          </a:p>
          <a:p>
            <a:r>
              <a:rPr lang="ru-RU" dirty="0" smtClean="0"/>
              <a:t> -</a:t>
            </a:r>
            <a:r>
              <a:rPr lang="ru-RU" dirty="0"/>
              <a:t>и- подскок на левой ноге, правая, согнутая в колене поднимается невысоко вперед, ступа находится у щиколотки левой;</a:t>
            </a:r>
          </a:p>
          <a:p>
            <a:r>
              <a:rPr lang="ru-RU" dirty="0"/>
              <a:t>- </a:t>
            </a:r>
            <a:r>
              <a:rPr lang="ru-RU" dirty="0" smtClean="0"/>
              <a:t>два - </a:t>
            </a:r>
            <a:r>
              <a:rPr lang="ru-RU" dirty="0"/>
              <a:t>ударить всей стопой правой ноги в пол, затем быстро сменить ногу (поставить правую и приподнять к щиколотке левую);</a:t>
            </a:r>
          </a:p>
          <a:p>
            <a:r>
              <a:rPr lang="ru-RU" dirty="0" smtClean="0"/>
              <a:t>- и </a:t>
            </a:r>
            <a:r>
              <a:rPr lang="ru-RU" dirty="0"/>
              <a:t>- </a:t>
            </a:r>
            <a:r>
              <a:rPr lang="ru-RU" dirty="0" smtClean="0"/>
              <a:t>ударить </a:t>
            </a:r>
            <a:r>
              <a:rPr lang="ru-RU" dirty="0"/>
              <a:t>всей стопой </a:t>
            </a:r>
            <a:r>
              <a:rPr lang="ru-RU" dirty="0" smtClean="0"/>
              <a:t>левой </a:t>
            </a:r>
            <a:r>
              <a:rPr lang="ru-RU" dirty="0"/>
              <a:t>ноги в </a:t>
            </a:r>
            <a:r>
              <a:rPr lang="ru-RU" dirty="0" smtClean="0"/>
              <a:t>пол;</a:t>
            </a:r>
          </a:p>
          <a:p>
            <a:r>
              <a:rPr lang="ru-RU" dirty="0"/>
              <a:t>- раз- ударить всей стопой </a:t>
            </a:r>
            <a:r>
              <a:rPr lang="ru-RU" dirty="0" smtClean="0"/>
              <a:t>левой </a:t>
            </a:r>
            <a:r>
              <a:rPr lang="ru-RU" dirty="0"/>
              <a:t>ноги в пол, в шестую позицию;</a:t>
            </a:r>
          </a:p>
          <a:p>
            <a:r>
              <a:rPr lang="ru-RU" dirty="0"/>
              <a:t> -и- подскок на </a:t>
            </a:r>
            <a:r>
              <a:rPr lang="ru-RU" dirty="0" smtClean="0"/>
              <a:t>правой </a:t>
            </a:r>
            <a:r>
              <a:rPr lang="ru-RU" dirty="0"/>
              <a:t>ноге, </a:t>
            </a:r>
            <a:r>
              <a:rPr lang="ru-RU" dirty="0" smtClean="0"/>
              <a:t>левая</a:t>
            </a:r>
            <a:r>
              <a:rPr lang="ru-RU" dirty="0"/>
              <a:t>, согнутая в колене поднимается невысоко вперед, ступа находится у щиколотки </a:t>
            </a:r>
            <a:r>
              <a:rPr lang="ru-RU" dirty="0" smtClean="0"/>
              <a:t>правой</a:t>
            </a:r>
            <a:r>
              <a:rPr lang="ru-RU" dirty="0"/>
              <a:t>;</a:t>
            </a:r>
          </a:p>
          <a:p>
            <a:r>
              <a:rPr lang="ru-RU" dirty="0"/>
              <a:t>- два - ударить всей стопой </a:t>
            </a:r>
            <a:r>
              <a:rPr lang="ru-RU" dirty="0" smtClean="0"/>
              <a:t>левой </a:t>
            </a:r>
            <a:r>
              <a:rPr lang="ru-RU" dirty="0"/>
              <a:t>ноги в пол, затем быстро сменить ногу (поставить </a:t>
            </a:r>
            <a:r>
              <a:rPr lang="ru-RU" dirty="0" smtClean="0"/>
              <a:t>левую </a:t>
            </a:r>
            <a:r>
              <a:rPr lang="ru-RU" dirty="0"/>
              <a:t>и приподнять к щиколотке </a:t>
            </a:r>
            <a:r>
              <a:rPr lang="ru-RU" dirty="0" smtClean="0"/>
              <a:t>правую</a:t>
            </a:r>
            <a:r>
              <a:rPr lang="ru-RU" dirty="0"/>
              <a:t>);</a:t>
            </a:r>
          </a:p>
          <a:p>
            <a:r>
              <a:rPr lang="ru-RU" dirty="0"/>
              <a:t>- и - ударить всей стопой </a:t>
            </a:r>
            <a:r>
              <a:rPr lang="ru-RU" dirty="0" smtClean="0"/>
              <a:t>правой </a:t>
            </a:r>
            <a:r>
              <a:rPr lang="ru-RU" dirty="0"/>
              <a:t>ноги в </a:t>
            </a:r>
            <a:r>
              <a:rPr lang="ru-RU" dirty="0" smtClean="0"/>
              <a:t>пол.</a:t>
            </a:r>
            <a:endParaRPr lang="ru-RU" dirty="0"/>
          </a:p>
          <a:p>
            <a:r>
              <a:rPr lang="ru-RU" dirty="0" smtClean="0"/>
              <a:t>При </a:t>
            </a:r>
            <a:r>
              <a:rPr lang="ru-RU" dirty="0"/>
              <a:t>исполнении движения следует обратить внимание на ритмический рисунок.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«Ключ»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5206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Музыкальный размер 2/4. Исходное положение – </a:t>
            </a:r>
            <a:r>
              <a:rPr lang="ru-RU" dirty="0" err="1" smtClean="0"/>
              <a:t>полуприсед</a:t>
            </a:r>
            <a:r>
              <a:rPr lang="ru-RU" dirty="0" smtClean="0"/>
              <a:t> в пятой позиции, правая нога спереди. Исполняется на каждую четверть такта.</a:t>
            </a:r>
            <a:endParaRPr lang="ru-RU" dirty="0"/>
          </a:p>
          <a:p>
            <a:r>
              <a:rPr lang="ru-RU" dirty="0" smtClean="0"/>
              <a:t>- и – с небольшим подскоком высоко поднять правую ногу в </a:t>
            </a:r>
            <a:r>
              <a:rPr lang="ru-RU" dirty="0"/>
              <a:t>сторону</a:t>
            </a:r>
            <a:r>
              <a:rPr lang="ru-RU" dirty="0" smtClean="0"/>
              <a:t>, согнув ее в колене, стопа поднятой ноги находится у колена левой;</a:t>
            </a:r>
          </a:p>
          <a:p>
            <a:r>
              <a:rPr lang="ru-RU" dirty="0" smtClean="0"/>
              <a:t>- раз- поставить правую ногу в пятую позицию позади левой;</a:t>
            </a:r>
          </a:p>
          <a:p>
            <a:r>
              <a:rPr lang="ru-RU" dirty="0" smtClean="0"/>
              <a:t>- и </a:t>
            </a:r>
            <a:r>
              <a:rPr lang="ru-RU" dirty="0"/>
              <a:t>- с небольшим подскоком высоко поднять </a:t>
            </a:r>
            <a:r>
              <a:rPr lang="ru-RU" dirty="0" smtClean="0"/>
              <a:t>левую </a:t>
            </a:r>
            <a:r>
              <a:rPr lang="ru-RU" dirty="0"/>
              <a:t>ногу в сторону, согнув ее в колене, стопа поднятой ноги находится у колена </a:t>
            </a:r>
            <a:r>
              <a:rPr lang="ru-RU" dirty="0" smtClean="0"/>
              <a:t>правой;</a:t>
            </a:r>
          </a:p>
          <a:p>
            <a:r>
              <a:rPr lang="ru-RU" dirty="0" smtClean="0"/>
              <a:t>- два – поставить левую ногу в пятую позицию позади левой.</a:t>
            </a:r>
          </a:p>
          <a:p>
            <a:r>
              <a:rPr lang="ru-RU" dirty="0" smtClean="0"/>
              <a:t>Все движение исполняется в </a:t>
            </a:r>
            <a:r>
              <a:rPr lang="ru-RU" dirty="0" err="1" smtClean="0"/>
              <a:t>полуприседе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Веревочка в русском характере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0980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Музыкальный размер 2/4.</a:t>
            </a:r>
          </a:p>
          <a:p>
            <a:r>
              <a:rPr lang="ru-RU" dirty="0"/>
              <a:t>- и - слегка приподняв правую ногу, согнутую в колене, исполнить невысокий прыжок с двух ног;</a:t>
            </a:r>
          </a:p>
          <a:p>
            <a:r>
              <a:rPr lang="ru-RU" dirty="0"/>
              <a:t>- раз –соскок в третью позицию на две ноги, правая нога сзади, одновременно развернуть корпус вправо;</a:t>
            </a:r>
          </a:p>
          <a:p>
            <a:r>
              <a:rPr lang="ru-RU" dirty="0"/>
              <a:t>- и – соскок на </a:t>
            </a:r>
            <a:r>
              <a:rPr lang="ru-RU" dirty="0" smtClean="0"/>
              <a:t>левую </a:t>
            </a:r>
            <a:r>
              <a:rPr lang="ru-RU" dirty="0"/>
              <a:t>ногу, </a:t>
            </a:r>
            <a:r>
              <a:rPr lang="ru-RU" dirty="0" smtClean="0"/>
              <a:t>правую </a:t>
            </a:r>
            <a:r>
              <a:rPr lang="ru-RU" dirty="0"/>
              <a:t>поднять, согнув в </a:t>
            </a:r>
            <a:r>
              <a:rPr lang="ru-RU" dirty="0" smtClean="0"/>
              <a:t>колене, корпус развернут вправо;</a:t>
            </a:r>
            <a:endParaRPr lang="ru-RU" dirty="0"/>
          </a:p>
          <a:p>
            <a:r>
              <a:rPr lang="ru-RU" dirty="0"/>
              <a:t>- два – перескок на </a:t>
            </a:r>
            <a:r>
              <a:rPr lang="ru-RU" dirty="0" smtClean="0"/>
              <a:t>правую </a:t>
            </a:r>
            <a:r>
              <a:rPr lang="ru-RU" dirty="0"/>
              <a:t>ногу, </a:t>
            </a:r>
            <a:r>
              <a:rPr lang="ru-RU" dirty="0" smtClean="0"/>
              <a:t>левую </a:t>
            </a:r>
            <a:r>
              <a:rPr lang="ru-RU" dirty="0"/>
              <a:t>поднять, согнув в </a:t>
            </a:r>
            <a:r>
              <a:rPr lang="ru-RU" dirty="0" smtClean="0"/>
              <a:t>колене, корпус разворачивается влево;</a:t>
            </a:r>
            <a:endParaRPr lang="ru-RU" dirty="0"/>
          </a:p>
          <a:p>
            <a:r>
              <a:rPr lang="ru-RU" dirty="0"/>
              <a:t>- и – пауза.</a:t>
            </a:r>
          </a:p>
          <a:p>
            <a:r>
              <a:rPr lang="ru-RU" dirty="0"/>
              <a:t>Движение повторить с левой </a:t>
            </a:r>
            <a:r>
              <a:rPr lang="ru-RU" dirty="0" smtClean="0"/>
              <a:t>ноги.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Веревочка в </a:t>
            </a:r>
            <a:r>
              <a:rPr lang="ru-RU" b="1" dirty="0" smtClean="0">
                <a:solidFill>
                  <a:schemeClr val="tx1"/>
                </a:solidFill>
              </a:rPr>
              <a:t>белорусском </a:t>
            </a:r>
            <a:r>
              <a:rPr lang="ru-RU" b="1" dirty="0">
                <a:solidFill>
                  <a:schemeClr val="tx1"/>
                </a:solidFill>
              </a:rPr>
              <a:t>характере</a:t>
            </a:r>
          </a:p>
        </p:txBody>
      </p:sp>
    </p:spTree>
    <p:extLst>
      <p:ext uri="{BB962C8B-B14F-4D97-AF65-F5344CB8AC3E}">
        <p14:creationId xmlns="" xmlns:p14="http://schemas.microsoft.com/office/powerpoint/2010/main" val="207531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Абитуриент должен подготовить танцевальный этюд (не меньше, чем на 32 такта), в который необходимо включить движения, максимально раскрывающие хореографическую подготовку абитуриента. Танцевальный этюд может быть построен в любом хореографическом жанре (народный, классический, эстрадный, современный и бальный танец)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Танцевальный этюд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432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72816"/>
            <a:ext cx="7740849" cy="4353347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Простой шаг с носка, переменный шаг;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подскоки;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припадание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Полька с подскоком на одной ноге;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полька с соскоком на две ноги;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Падэбаск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присюды</a:t>
            </a:r>
            <a:r>
              <a:rPr lang="ru-RU" dirty="0" smtClean="0">
                <a:solidFill>
                  <a:schemeClr val="tx1"/>
                </a:solidFill>
              </a:rPr>
              <a:t> в сочетании с притопами (одинарным, двойным, тройным);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Моталочки</a:t>
            </a:r>
            <a:r>
              <a:rPr lang="ru-RU" dirty="0" smtClean="0">
                <a:solidFill>
                  <a:schemeClr val="tx1"/>
                </a:solidFill>
              </a:rPr>
              <a:t> с переступанием;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Подбивка;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Двойные выстукивания, двойные выстукивания с переступанием;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«ключ»;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Веревочка в русском характере;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Веревочка в белорусском характере.</a:t>
            </a:r>
          </a:p>
          <a:p>
            <a:pPr>
              <a:buFontTx/>
              <a:buChar char="-"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Обязательные для выполнения элементы народного танца:</a:t>
            </a:r>
          </a:p>
        </p:txBody>
      </p:sp>
    </p:spTree>
    <p:extLst>
      <p:ext uri="{BB962C8B-B14F-4D97-AF65-F5344CB8AC3E}">
        <p14:creationId xmlns="" xmlns:p14="http://schemas.microsoft.com/office/powerpoint/2010/main" val="36728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Простой шаг </a:t>
            </a:r>
            <a:r>
              <a:rPr lang="ru-RU" dirty="0"/>
              <a:t>с носка выполняется на каждую четверть 4/4 такта. </a:t>
            </a:r>
            <a:r>
              <a:rPr lang="ru-RU" dirty="0" smtClean="0"/>
              <a:t>Движение медленное, может сопровождаться открыванием рук во вторую позицию и закрыванием рук на пояс.</a:t>
            </a:r>
          </a:p>
          <a:p>
            <a:r>
              <a:rPr lang="ru-RU" b="1" i="1" dirty="0">
                <a:solidFill>
                  <a:srgbClr val="FF0000"/>
                </a:solidFill>
              </a:rPr>
              <a:t>Переменный шаг </a:t>
            </a:r>
            <a:r>
              <a:rPr lang="ru-RU" dirty="0"/>
              <a:t>с носка исполняется </a:t>
            </a:r>
            <a:r>
              <a:rPr lang="ru-RU" dirty="0" smtClean="0"/>
              <a:t>на каждую 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восьмую 4/4 такта. </a:t>
            </a:r>
            <a:endParaRPr lang="ru-RU" dirty="0"/>
          </a:p>
          <a:p>
            <a:r>
              <a:rPr lang="ru-RU" dirty="0" smtClean="0"/>
              <a:t>- раз – шаг правой ногой;</a:t>
            </a:r>
          </a:p>
          <a:p>
            <a:r>
              <a:rPr lang="ru-RU" dirty="0" smtClean="0"/>
              <a:t>- и - шаг левой ногой;</a:t>
            </a:r>
          </a:p>
          <a:p>
            <a:r>
              <a:rPr lang="ru-RU" dirty="0" smtClean="0"/>
              <a:t>- два - шаг правой ногой;</a:t>
            </a:r>
          </a:p>
          <a:p>
            <a:r>
              <a:rPr lang="ru-RU" dirty="0" smtClean="0"/>
              <a:t>- и - пауза, левая нога остается на носке сзади;</a:t>
            </a:r>
          </a:p>
          <a:p>
            <a:r>
              <a:rPr lang="ru-RU" dirty="0" smtClean="0"/>
              <a:t>- три – шаг левой ногой;</a:t>
            </a:r>
          </a:p>
          <a:p>
            <a:r>
              <a:rPr lang="ru-RU" dirty="0" smtClean="0"/>
              <a:t>- и - шаг правой ногой;</a:t>
            </a:r>
          </a:p>
          <a:p>
            <a:r>
              <a:rPr lang="ru-RU" dirty="0"/>
              <a:t> </a:t>
            </a:r>
            <a:r>
              <a:rPr lang="ru-RU" dirty="0" smtClean="0"/>
              <a:t>- четыре – шаг левой ногой;</a:t>
            </a:r>
          </a:p>
          <a:p>
            <a:r>
              <a:rPr lang="ru-RU" dirty="0" smtClean="0"/>
              <a:t>- и – пауза, правая нога остается сзади с вытянутым носком.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Простой и переменный шаг с носка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868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988840"/>
            <a:ext cx="7596832" cy="4137323"/>
          </a:xfrm>
        </p:spPr>
        <p:txBody>
          <a:bodyPr>
            <a:normAutofit/>
          </a:bodyPr>
          <a:lstStyle/>
          <a:p>
            <a:r>
              <a:rPr lang="ru-RU" dirty="0" smtClean="0"/>
              <a:t>Музыкальный размер 2/4. Подскоки исполняются на каждую четверть.</a:t>
            </a:r>
          </a:p>
          <a:p>
            <a:r>
              <a:rPr lang="ru-RU" dirty="0" smtClean="0"/>
              <a:t>- раз – шаг правой ногой, левая подводиться к щиколотке правой;</a:t>
            </a:r>
          </a:p>
          <a:p>
            <a:r>
              <a:rPr lang="ru-RU" dirty="0" smtClean="0"/>
              <a:t>- и – подскок на правой ноге, левая нога, согнутая в колене поднимается вверх. Носок левой ноги у колена правой;</a:t>
            </a:r>
          </a:p>
          <a:p>
            <a:r>
              <a:rPr lang="ru-RU" dirty="0" smtClean="0"/>
              <a:t>- два – и – повторить движение начиная с левой ноги.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Подскоки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20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Музыкальный размер 4/4. Движение плавное, исполняется на каждую четверть такта. Может сопровождаться раскрыванием и закрыванием  рук во вторую позицию.</a:t>
            </a:r>
          </a:p>
          <a:p>
            <a:r>
              <a:rPr lang="ru-RU" dirty="0" smtClean="0"/>
              <a:t>- и – открыть правую ногу в сторону, вытянув носок;</a:t>
            </a:r>
          </a:p>
          <a:p>
            <a:r>
              <a:rPr lang="ru-RU" dirty="0" smtClean="0"/>
              <a:t>- раз – шаг на правую ногу, одновременно перенести вес корпуса на нее и присесть. Левая нога, согнутая в колене, подводится к щиколотке правой сзади, носок вытянут;</a:t>
            </a:r>
          </a:p>
          <a:p>
            <a:r>
              <a:rPr lang="ru-RU" dirty="0" smtClean="0"/>
              <a:t>- и – стать на </a:t>
            </a:r>
            <a:r>
              <a:rPr lang="ru-RU" dirty="0" err="1" smtClean="0"/>
              <a:t>полупальцы</a:t>
            </a:r>
            <a:r>
              <a:rPr lang="ru-RU" dirty="0" smtClean="0"/>
              <a:t> левой ноги, открыв правую в сторону с вытянутым носком. </a:t>
            </a:r>
          </a:p>
          <a:p>
            <a:r>
              <a:rPr lang="ru-RU" dirty="0" smtClean="0"/>
              <a:t>Движение повторяется на каждую четверть.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Припадание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11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Музыкальный размер 2/4. </a:t>
            </a:r>
          </a:p>
          <a:p>
            <a:r>
              <a:rPr lang="ru-RU" dirty="0" smtClean="0"/>
              <a:t>- и – подскок на правой ноге, левая, согнутая в колене, поднимается вверх. Носок левой ноги у колена правой;</a:t>
            </a:r>
          </a:p>
          <a:p>
            <a:r>
              <a:rPr lang="ru-RU" dirty="0" smtClean="0"/>
              <a:t>- раз – ступить на низкие </a:t>
            </a:r>
            <a:r>
              <a:rPr lang="ru-RU" dirty="0" err="1" smtClean="0"/>
              <a:t>полупальцы</a:t>
            </a:r>
            <a:r>
              <a:rPr lang="ru-RU" dirty="0" smtClean="0"/>
              <a:t> левой ноги, правая у щиколотки левой;</a:t>
            </a:r>
          </a:p>
          <a:p>
            <a:r>
              <a:rPr lang="ru-RU" dirty="0" smtClean="0"/>
              <a:t>- и </a:t>
            </a:r>
            <a:r>
              <a:rPr lang="ru-RU" dirty="0"/>
              <a:t>- ступить на низкие </a:t>
            </a:r>
            <a:r>
              <a:rPr lang="ru-RU" dirty="0" err="1"/>
              <a:t>полупальцы</a:t>
            </a:r>
            <a:r>
              <a:rPr lang="ru-RU" dirty="0"/>
              <a:t> </a:t>
            </a:r>
            <a:r>
              <a:rPr lang="ru-RU" dirty="0" smtClean="0"/>
              <a:t>правой </a:t>
            </a:r>
            <a:r>
              <a:rPr lang="ru-RU" dirty="0"/>
              <a:t>ноги, </a:t>
            </a:r>
            <a:r>
              <a:rPr lang="ru-RU" dirty="0" smtClean="0"/>
              <a:t>левая </a:t>
            </a:r>
            <a:r>
              <a:rPr lang="ru-RU" dirty="0"/>
              <a:t>у щиколотки </a:t>
            </a:r>
            <a:r>
              <a:rPr lang="ru-RU" dirty="0" smtClean="0"/>
              <a:t>правой;</a:t>
            </a:r>
          </a:p>
          <a:p>
            <a:r>
              <a:rPr lang="ru-RU" dirty="0" smtClean="0"/>
              <a:t>- два </a:t>
            </a:r>
            <a:r>
              <a:rPr lang="ru-RU" dirty="0"/>
              <a:t>- ступить на низкие </a:t>
            </a:r>
            <a:r>
              <a:rPr lang="ru-RU" dirty="0" err="1"/>
              <a:t>полупальцы</a:t>
            </a:r>
            <a:r>
              <a:rPr lang="ru-RU" dirty="0"/>
              <a:t> левой ноги, правая у щиколотки </a:t>
            </a:r>
            <a:r>
              <a:rPr lang="ru-RU" dirty="0" smtClean="0"/>
              <a:t>левой.</a:t>
            </a:r>
          </a:p>
          <a:p>
            <a:r>
              <a:rPr lang="ru-RU" dirty="0" smtClean="0"/>
              <a:t>Повторить движение с левой ноги.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Полька с подскоком на одной ноге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803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2708920"/>
            <a:ext cx="7408333" cy="3450696"/>
          </a:xfrm>
        </p:spPr>
        <p:txBody>
          <a:bodyPr>
            <a:normAutofit/>
          </a:bodyPr>
          <a:lstStyle/>
          <a:p>
            <a:r>
              <a:rPr lang="ru-RU" dirty="0" smtClean="0"/>
              <a:t>Музыкальный размер 2/4.</a:t>
            </a:r>
          </a:p>
          <a:p>
            <a:r>
              <a:rPr lang="ru-RU" dirty="0" smtClean="0"/>
              <a:t>- раз – соскок на две ноги в шестую позицию;</a:t>
            </a:r>
          </a:p>
          <a:p>
            <a:r>
              <a:rPr lang="ru-RU" dirty="0" smtClean="0"/>
              <a:t>- и – соскок на правую ногу, левую поднять, согнув в колене;</a:t>
            </a:r>
          </a:p>
          <a:p>
            <a:r>
              <a:rPr lang="ru-RU" dirty="0" smtClean="0"/>
              <a:t>- два – перескок на левую ногу, правую поднять, согнув в колене;</a:t>
            </a:r>
          </a:p>
          <a:p>
            <a:r>
              <a:rPr lang="ru-RU" dirty="0" smtClean="0"/>
              <a:t>- и – пауза.</a:t>
            </a:r>
          </a:p>
          <a:p>
            <a:r>
              <a:rPr lang="ru-RU" dirty="0" smtClean="0"/>
              <a:t>Движение повторить с левой ноги.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Полька с соскоком на две ноги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134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Музыкальный размер 2/4. </a:t>
            </a:r>
          </a:p>
          <a:p>
            <a:r>
              <a:rPr lang="ru-RU" dirty="0" smtClean="0"/>
              <a:t>- и – открыть правую ногу в сторону, вытянув носок;</a:t>
            </a:r>
          </a:p>
          <a:p>
            <a:r>
              <a:rPr lang="ru-RU" dirty="0" smtClean="0"/>
              <a:t>- раз – соскочить на правую ногу, поставив ее позади левой в третью позицию, колено </a:t>
            </a:r>
            <a:r>
              <a:rPr lang="ru-RU" dirty="0" err="1" smtClean="0"/>
              <a:t>присогнуто</a:t>
            </a:r>
            <a:r>
              <a:rPr lang="ru-RU" dirty="0" smtClean="0"/>
              <a:t>. Левую ногу приподнять над полом;</a:t>
            </a:r>
          </a:p>
          <a:p>
            <a:r>
              <a:rPr lang="ru-RU" dirty="0" smtClean="0"/>
              <a:t>- и – стать на левую ногу, правую приподнять над полом позади левой, колени обеих ног </a:t>
            </a:r>
            <a:r>
              <a:rPr lang="ru-RU" dirty="0" err="1" smtClean="0"/>
              <a:t>присогнуты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два – стать на правую ногу (колено </a:t>
            </a:r>
            <a:r>
              <a:rPr lang="ru-RU" dirty="0" err="1" smtClean="0"/>
              <a:t>присогнуто</a:t>
            </a:r>
            <a:r>
              <a:rPr lang="ru-RU" dirty="0" smtClean="0"/>
              <a:t>), левую открыть в сторону, вытянув носок;</a:t>
            </a:r>
          </a:p>
          <a:p>
            <a:r>
              <a:rPr lang="ru-RU" dirty="0" smtClean="0"/>
              <a:t>- и – провести левую ногу из положения «в сторону» в положение «назад».</a:t>
            </a:r>
          </a:p>
          <a:p>
            <a:r>
              <a:rPr lang="ru-RU" dirty="0" smtClean="0"/>
              <a:t>Движение повторить с левой ноги.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Падэбаск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8237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2276872"/>
            <a:ext cx="7668840" cy="384929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Музыкальный размер 2/4.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Присюды</a:t>
            </a:r>
            <a:r>
              <a:rPr lang="ru-RU" dirty="0" smtClean="0">
                <a:solidFill>
                  <a:srgbClr val="FF0000"/>
                </a:solidFill>
              </a:rPr>
              <a:t> с одинарным притопом </a:t>
            </a:r>
            <a:r>
              <a:rPr lang="ru-RU" dirty="0" smtClean="0"/>
              <a:t>исполняются на каждую четверть:</a:t>
            </a:r>
          </a:p>
          <a:p>
            <a:r>
              <a:rPr lang="ru-RU" dirty="0" smtClean="0"/>
              <a:t>- раз-и – скользящим движением, с небольшим подскоком, одновременно открыть ноги в широкую вторую позицию. Правая нога согнута в колене, левая вытянута сзади, корпус повернуть вправо;</a:t>
            </a:r>
          </a:p>
          <a:p>
            <a:r>
              <a:rPr lang="ru-RU" dirty="0" smtClean="0"/>
              <a:t>- два-и – собрать ноги в шестую позицию;</a:t>
            </a:r>
          </a:p>
          <a:p>
            <a:r>
              <a:rPr lang="ru-RU" dirty="0" smtClean="0"/>
              <a:t>- раз-и-два-и – повторить движение влево;</a:t>
            </a:r>
          </a:p>
          <a:p>
            <a:r>
              <a:rPr lang="ru-RU" dirty="0" smtClean="0"/>
              <a:t>-раз-и- два-и – повторить движение вправо;</a:t>
            </a:r>
          </a:p>
          <a:p>
            <a:r>
              <a:rPr lang="ru-RU" dirty="0" smtClean="0"/>
              <a:t>-раз-и –правую ногу поднять, согнутую в колене;</a:t>
            </a:r>
          </a:p>
          <a:p>
            <a:r>
              <a:rPr lang="ru-RU" dirty="0" smtClean="0"/>
              <a:t>-два-и- поставить правую ногу с ударом (притопом) в шестую позицию.</a:t>
            </a:r>
          </a:p>
          <a:p>
            <a:r>
              <a:rPr lang="ru-RU" dirty="0" smtClean="0"/>
              <a:t>Движение повторить, начиная влево.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Присюды</a:t>
            </a:r>
            <a:r>
              <a:rPr lang="ru-RU" b="1" dirty="0" smtClean="0">
                <a:solidFill>
                  <a:schemeClr val="tx1"/>
                </a:solidFill>
              </a:rPr>
              <a:t> в сочетании с притопами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6169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470</TotalTime>
  <Words>1761</Words>
  <Application>Microsoft Office PowerPoint</Application>
  <PresentationFormat>Экран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Программа вступительного экзамена по творчеству (сценическое и музыкальное искусство)</vt:lpstr>
      <vt:lpstr>Обязательные для выполнения элементы народного танца:</vt:lpstr>
      <vt:lpstr>Простой и переменный шаг с носка</vt:lpstr>
      <vt:lpstr>Подскоки</vt:lpstr>
      <vt:lpstr>Припадание</vt:lpstr>
      <vt:lpstr>Полька с подскоком на одной ноге</vt:lpstr>
      <vt:lpstr>Полька с соскоком на две ноги</vt:lpstr>
      <vt:lpstr>Падэбаск</vt:lpstr>
      <vt:lpstr>Присюды в сочетании с притопами</vt:lpstr>
      <vt:lpstr>Присюды в сочетании с притопами</vt:lpstr>
      <vt:lpstr>Присюды в сочетании с притопами</vt:lpstr>
      <vt:lpstr>Моталочки с переступанием</vt:lpstr>
      <vt:lpstr>Подбивка</vt:lpstr>
      <vt:lpstr>Двойные выстукивания</vt:lpstr>
      <vt:lpstr>Двойные выстукивания с переступанием</vt:lpstr>
      <vt:lpstr>«Ключ»</vt:lpstr>
      <vt:lpstr>Веревочка в русском характере</vt:lpstr>
      <vt:lpstr>Веревочка в белорусском характере</vt:lpstr>
      <vt:lpstr>Танцевальный этюд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вступительного экзамена по творчеству (сценическое и музыкальное искусство)</dc:title>
  <dc:creator>Victor</dc:creator>
  <cp:lastModifiedBy>user</cp:lastModifiedBy>
  <cp:revision>30</cp:revision>
  <dcterms:created xsi:type="dcterms:W3CDTF">2013-04-05T08:05:50Z</dcterms:created>
  <dcterms:modified xsi:type="dcterms:W3CDTF">2013-05-16T12:58:31Z</dcterms:modified>
</cp:coreProperties>
</file>