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60D76-1A72-45E9-9E01-993709D3516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F3286-D74A-459A-978D-79C2677EB5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НАУЧНАЯ ШКОЛА ИССЛЕДОВАНИЙ В ОБЛАСТИ ТЕОРИИ И МЕТОДИКИ ОБУЧЕНИЯ ИСТОРИИ На кафедре всеобщей истории и методики преподавания </a:t>
            </a:r>
            <a:r>
              <a:rPr lang="ru-RU" b="1" cap="all" dirty="0" err="1"/>
              <a:t>истори</a:t>
            </a:r>
            <a:r>
              <a:rPr lang="ru-RU" b="1" cap="all" dirty="0"/>
              <a:t> БГПУ (доцента И.И. Богдановича)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Начало становлению отечественной школы методики преподавания истории в условиях реального суверенитета Беларуси было положено в 1992г., когда на историческом факультете Белорусского государственного педагогического университета имени Максима Танка (в то время – Минского государственного педагогического института имени А.М. Горького) была создана кафедра вспомогательных исторических дисциплин и методики преподавания истории.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 момента образования и до ноября 2008г. ее заведующим был кандидат педагогических наук, доцент И.И. Богданович, который внес значительный вклад в становление и развитие отечественной методической науки. </a:t>
            </a:r>
          </a:p>
        </p:txBody>
      </p:sp>
      <p:pic>
        <p:nvPicPr>
          <p:cNvPr id="5" name="Рисунок 4" descr="http://fhist.bspu.by/images/teachers/dc188bad2661eda40b8af8fb4864e5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85926"/>
            <a:ext cx="315955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Он </a:t>
            </a:r>
            <a:r>
              <a:rPr lang="ru-RU" dirty="0"/>
              <a:t>внес существенный вклад в разработку проблемы становления и развития национальной системы исторического образования и методики преподавания истории с конца ХІХ до начала ХХ</a:t>
            </a:r>
            <a:r>
              <a:rPr lang="be-BY" dirty="0"/>
              <a:t>І </a:t>
            </a:r>
            <a:r>
              <a:rPr lang="ru-RU" dirty="0"/>
              <a:t>века. Под его научным руководством было подготовлено три кандидата наук, которые плодотворно трудятся в системе образования </a:t>
            </a:r>
            <a:r>
              <a:rPr lang="be-BY" dirty="0"/>
              <a:t>Р</a:t>
            </a:r>
            <a:r>
              <a:rPr lang="ru-RU" dirty="0" err="1"/>
              <a:t>еспублики</a:t>
            </a:r>
            <a:r>
              <a:rPr lang="ru-RU" dirty="0"/>
              <a:t> Беларусь. Это известные в республике ученые Панов С.В., </a:t>
            </a:r>
            <a:r>
              <a:rPr lang="ru-RU" dirty="0" err="1"/>
              <a:t>Гинчук</a:t>
            </a:r>
            <a:r>
              <a:rPr lang="ru-RU" dirty="0"/>
              <a:t> В.В. и </a:t>
            </a:r>
            <a:r>
              <a:rPr lang="ru-RU" dirty="0" err="1"/>
              <a:t>Корзюк</a:t>
            </a:r>
            <a:r>
              <a:rPr lang="ru-RU" dirty="0"/>
              <a:t> А.А.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829048" cy="390050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Первой диссертацией по методике преподавания истории, защищенной в независимой Республике Беларусь, стало исследование С.В. Панова, выполненное под научным руководством И.И. Богдановича. В его ходе автор разработал научно-методические аспекты активизации познавательной деятельности учащихся при изучении отечественной истории.</a:t>
            </a:r>
          </a:p>
        </p:txBody>
      </p:sp>
      <p:pic>
        <p:nvPicPr>
          <p:cNvPr id="4" name="Рисунок 3" descr="/media/author/panov_s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643050"/>
            <a:ext cx="1859280" cy="271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6248" y="4714884"/>
            <a:ext cx="45432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Панов Сергей Вениаминович, </a:t>
            </a:r>
            <a:endParaRPr lang="en-US" sz="1400" b="1" dirty="0" smtClean="0"/>
          </a:p>
          <a:p>
            <a:r>
              <a:rPr lang="ru-RU" sz="1400" b="1" dirty="0" smtClean="0"/>
              <a:t>кандидат </a:t>
            </a:r>
            <a:r>
              <a:rPr lang="ru-RU" sz="1400" b="1" dirty="0"/>
              <a:t>педагогических наук, </a:t>
            </a:r>
            <a:endParaRPr lang="en-US" sz="1400" b="1" dirty="0" smtClean="0"/>
          </a:p>
          <a:p>
            <a:r>
              <a:rPr lang="ru-RU" sz="1400" b="1" dirty="0" smtClean="0"/>
              <a:t>доцент </a:t>
            </a:r>
            <a:r>
              <a:rPr lang="ru-RU" sz="1400" b="1" dirty="0"/>
              <a:t>кафедры историко-культурного наследия РИВШ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686172" cy="411481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исследовании В.В. </a:t>
            </a:r>
            <a:r>
              <a:rPr lang="ru-RU" dirty="0" err="1"/>
              <a:t>Гинчук</a:t>
            </a:r>
            <a:r>
              <a:rPr lang="ru-RU" dirty="0"/>
              <a:t>  уточнены состав и структура </a:t>
            </a:r>
            <a:r>
              <a:rPr lang="ru-RU" dirty="0" err="1"/>
              <a:t>деятельностного</a:t>
            </a:r>
            <a:r>
              <a:rPr lang="ru-RU" dirty="0"/>
              <a:t> компонента содержания исторического образования в старших классах, определены показатели усвоения типичных для проблемно-теоретического уровня изучения истории способов деятельности на разных уровнях учебной деятельности, определен комплекс дидактико-методических условий, обеспечивающих реализацию данного компонента в процессе обучения истории в 10–11 классах.</a:t>
            </a:r>
          </a:p>
        </p:txBody>
      </p:sp>
      <p:pic>
        <p:nvPicPr>
          <p:cNvPr id="4" name="Рисунок 3" descr="http://oshmiany.gov.by/user/image/Ginchu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714488"/>
            <a:ext cx="2377440" cy="33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29058" y="5143512"/>
            <a:ext cx="4643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 Заместитель директора Национального института образования </a:t>
            </a:r>
            <a:endParaRPr lang="en-US" sz="1400" dirty="0" smtClean="0"/>
          </a:p>
          <a:p>
            <a:r>
              <a:rPr lang="ru-RU" sz="1400" dirty="0" smtClean="0"/>
              <a:t>по </a:t>
            </a:r>
            <a:r>
              <a:rPr lang="ru-RU" sz="1400" dirty="0"/>
              <a:t>научно-методической работе, «Учитель года» </a:t>
            </a:r>
            <a:endParaRPr lang="en-US" sz="1400" dirty="0" smtClean="0"/>
          </a:p>
          <a:p>
            <a:r>
              <a:rPr lang="ru-RU" sz="1400" dirty="0" smtClean="0"/>
              <a:t>в </a:t>
            </a:r>
            <a:r>
              <a:rPr lang="ru-RU" sz="1400" dirty="0"/>
              <a:t>1997г., кандидат педагогических наук, доцент, Почетный гражданин г. Ошмяны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543296" cy="390050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2009 г. было успешно защищено диссертационное исследование А.А. </a:t>
            </a:r>
            <a:r>
              <a:rPr lang="ru-RU" dirty="0" err="1"/>
              <a:t>Корзюка</a:t>
            </a:r>
            <a:r>
              <a:rPr lang="ru-RU" dirty="0"/>
              <a:t>, которое продолжалось на протяжении восьми лет (научный руководитель – И.И. Богданович). Его предметом явилось формирование устойчивого познавательного интереса у учащихся в процессе изучения ими истории Беларуси в 7–8 классах.</a:t>
            </a:r>
          </a:p>
        </p:txBody>
      </p:sp>
      <p:pic>
        <p:nvPicPr>
          <p:cNvPr id="4" name="Рисунок 3" descr="http://fhist.bspu.by/images/teachers/49bc79a284c6a48738fef82d38e6e4e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571612"/>
            <a:ext cx="24288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5357826"/>
            <a:ext cx="32258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Зав. кафедрой всеобщей истории и</a:t>
            </a:r>
          </a:p>
          <a:p>
            <a:r>
              <a:rPr lang="ru-RU" sz="1400" dirty="0" smtClean="0"/>
              <a:t> методики преподавания истории БГПУ,</a:t>
            </a:r>
          </a:p>
          <a:p>
            <a:r>
              <a:rPr lang="ru-RU" sz="1400" dirty="0" smtClean="0"/>
              <a:t>доцент, кандидат педагогических наук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971924" cy="411481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Выбор темы диссертационного исследования В.Л. </a:t>
            </a:r>
            <a:r>
              <a:rPr lang="ru-RU" dirty="0" err="1"/>
              <a:t>Лозицкого</a:t>
            </a:r>
            <a:r>
              <a:rPr lang="ru-RU" dirty="0"/>
              <a:t> (научный руководитель – кандидат педагогических наук, доцент С.В. Панов, </a:t>
            </a:r>
            <a:r>
              <a:rPr lang="ru-RU" dirty="0" smtClean="0"/>
              <a:t>обусловлен </a:t>
            </a:r>
            <a:r>
              <a:rPr lang="ru-RU" dirty="0"/>
              <a:t>необходимостью преодоления преобладающего в педагогической практике эмпирического, презентационного и фрагментарного характера использования электронных средств обучения (ЭСО) через реализацию методики их системного применения в соответствии со спецификой </a:t>
            </a:r>
            <a:r>
              <a:rPr lang="ru-RU" dirty="0" err="1"/>
              <a:t>изуче¬ния</a:t>
            </a:r>
            <a:r>
              <a:rPr lang="ru-RU" dirty="0"/>
              <a:t> истории Беларуси на проблемно-теоретическом уровне в старших классах.</a:t>
            </a:r>
          </a:p>
        </p:txBody>
      </p:sp>
      <p:pic>
        <p:nvPicPr>
          <p:cNvPr id="4" name="Рисунок 3" descr="http://im3-tub-by.yandex.net/i?id=fb97ac3fff61ae9b522047b2c66fa42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714488"/>
            <a:ext cx="108966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14876" y="3571876"/>
            <a:ext cx="3382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кандидат педагогических наук, доцент кафедры </a:t>
            </a:r>
            <a:endParaRPr lang="ru-RU" sz="1200" dirty="0" smtClean="0"/>
          </a:p>
          <a:p>
            <a:r>
              <a:rPr lang="ru-RU" sz="1200" dirty="0" smtClean="0"/>
              <a:t>гуманитарных </a:t>
            </a:r>
            <a:r>
              <a:rPr lang="ru-RU" sz="1200" dirty="0"/>
              <a:t>наук, </a:t>
            </a:r>
            <a:endParaRPr lang="ru-RU" sz="1200" dirty="0" smtClean="0"/>
          </a:p>
          <a:p>
            <a:r>
              <a:rPr lang="ru-RU" sz="1200" dirty="0" smtClean="0"/>
              <a:t>философии </a:t>
            </a:r>
            <a:r>
              <a:rPr lang="ru-RU" sz="1200" dirty="0"/>
              <a:t>и права </a:t>
            </a:r>
            <a:r>
              <a:rPr lang="ru-RU" sz="1200" dirty="0" smtClean="0"/>
              <a:t>Полесского </a:t>
            </a:r>
          </a:p>
          <a:p>
            <a:r>
              <a:rPr lang="ru-RU" sz="1200" dirty="0" smtClean="0"/>
              <a:t>государственного </a:t>
            </a:r>
            <a:r>
              <a:rPr lang="ru-RU" sz="1200" dirty="0"/>
              <a:t>университета.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НАУЧНАЯ ШКОЛА ИССЛЕДОВАНИЙ В ОБЛАСТИ ТЕОРИИ И МЕТОДИКИ ОБУЧЕНИЯ ИСТОРИИ На кафедре всеобщей истории и методики преподавания истори БГПУ (доцента И.И. Богдановича)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НАУЧНАЯ ШКОЛА ИССЛЕДОВАНИЙ В ОБЛАСТИ ТЕОРИИ И МЕТОДИКИ ОБУЧЕНИЯ ИСТОРИИ На кафедре всеобщей истории и методики преподавания истори БГПУ (доцента И.И. Богдановича) </dc:title>
  <dc:creator>user</dc:creator>
  <cp:lastModifiedBy>user</cp:lastModifiedBy>
  <cp:revision>4</cp:revision>
  <dcterms:created xsi:type="dcterms:W3CDTF">2016-09-08T11:45:10Z</dcterms:created>
  <dcterms:modified xsi:type="dcterms:W3CDTF">2016-09-08T11:55:17Z</dcterms:modified>
</cp:coreProperties>
</file>