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115E549-ECF6-42BD-A786-0FD7AB204420}" type="datetimeFigureOut">
              <a:rPr lang="ru-RU" smtClean="0"/>
              <a:t>08.09.2016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71B896-A303-4FD4-9DC3-9E3C439EE1C2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92088"/>
          </a:xfrm>
        </p:spPr>
        <p:txBody>
          <a:bodyPr>
            <a:normAutofit/>
          </a:bodyPr>
          <a:lstStyle/>
          <a:p>
            <a:r>
              <a:rPr lang="ru-RU" dirty="0" err="1" smtClean="0"/>
              <a:t>Таранович</a:t>
            </a:r>
            <a:r>
              <a:rPr lang="ru-RU" dirty="0" smtClean="0"/>
              <a:t> Кристина Юрьевна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1196753"/>
            <a:ext cx="5328592" cy="5231560"/>
          </a:xfrm>
        </p:spPr>
        <p:txBody>
          <a:bodyPr>
            <a:normAutofit fontScale="40000" lnSpcReduction="20000"/>
          </a:bodyPr>
          <a:lstStyle/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/>
              <a:t>была отмечена Благодарностью Председателя Совета Республики Национального собрания Республики Беларусь (2016 г.) </a:t>
            </a:r>
            <a:endParaRPr lang="ru-RU" sz="4000" dirty="0" smtClean="0"/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 smtClean="0"/>
              <a:t>лауреат </a:t>
            </a:r>
            <a:r>
              <a:rPr lang="ru-RU" sz="4000" dirty="0"/>
              <a:t>диплома </a:t>
            </a:r>
            <a:r>
              <a:rPr lang="en-US" sz="4000" dirty="0"/>
              <a:t>II</a:t>
            </a:r>
            <a:r>
              <a:rPr lang="ru-RU" sz="4000" dirty="0"/>
              <a:t> степени в Республиканском конкурсе научных работ студентов высших учебных заведений Республики Беларусь по направлению «Педагогика» (2009 г.),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/>
              <a:t>лауреат премии </a:t>
            </a:r>
            <a:r>
              <a:rPr lang="ru-RU" sz="4000" dirty="0" err="1"/>
              <a:t>Мингорисполкома</a:t>
            </a:r>
            <a:r>
              <a:rPr lang="ru-RU" sz="4000" dirty="0"/>
              <a:t> за достижения в научно-исследовательской деятельности (2011 г.),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/>
              <a:t>лауреат премии Национальной академии наук Беларуси им. В.Ф. Кулешова для студентов (2011 г.),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/>
              <a:t>лауреат диплома </a:t>
            </a:r>
            <a:r>
              <a:rPr lang="en-US" sz="4000" dirty="0"/>
              <a:t>III</a:t>
            </a:r>
            <a:r>
              <a:rPr lang="ru-RU" sz="4000" dirty="0"/>
              <a:t> степени в Республиканском конкурсе научных работ студентов высших учебных заведений Республики Беларусь по направлению «История» (2012 г.),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/>
              <a:t>автор 38 научных публикаций в научных журналах, сборниках научных статей и материалах конференций,</a:t>
            </a:r>
          </a:p>
          <a:p>
            <a:pPr marL="457200" lvl="0" indent="-457200" algn="l">
              <a:buFont typeface="Arial" pitchFamily="34" charset="0"/>
              <a:buChar char="•"/>
            </a:pPr>
            <a:r>
              <a:rPr lang="ru-RU" sz="4000" dirty="0"/>
              <a:t>автор материалов по истории Беларуси и России начала </a:t>
            </a:r>
            <a:r>
              <a:rPr lang="en-US" sz="4000" dirty="0"/>
              <a:t>XX </a:t>
            </a:r>
            <a:r>
              <a:rPr lang="ru-RU" sz="4000" dirty="0"/>
              <a:t>в. для студентов исторического факультета БГПУ (акт о внедрении результатов НИР в учебный процесс БГПУ № 04-59 от 10.12.2013 г.).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254" y="1052736"/>
            <a:ext cx="3600399" cy="495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8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912768" cy="77809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Научные стажировки: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2012 – 2013 гг. – учебная и научная стажировка в Московском городском педагогическом университете (магистратура), Российская Федерация,</a:t>
            </a:r>
          </a:p>
          <a:p>
            <a:r>
              <a:rPr lang="ru-RU" dirty="0" smtClean="0"/>
              <a:t>2014 г. – участие в международном проекте </a:t>
            </a:r>
            <a:r>
              <a:rPr lang="ru-RU" dirty="0" err="1" smtClean="0"/>
              <a:t>Youth</a:t>
            </a:r>
            <a:r>
              <a:rPr lang="ru-RU" dirty="0" smtClean="0"/>
              <a:t> </a:t>
            </a:r>
            <a:r>
              <a:rPr lang="ru-RU" dirty="0" err="1" smtClean="0"/>
              <a:t>Exchanges</a:t>
            </a:r>
            <a:r>
              <a:rPr lang="ru-RU" dirty="0" smtClean="0"/>
              <a:t> </a:t>
            </a:r>
            <a:r>
              <a:rPr lang="ru-RU" dirty="0" err="1" smtClean="0"/>
              <a:t>Erasmus</a:t>
            </a:r>
            <a:r>
              <a:rPr lang="ru-RU" dirty="0" smtClean="0"/>
              <a:t> + (г. Анкара, Турция),</a:t>
            </a:r>
          </a:p>
          <a:p>
            <a:r>
              <a:rPr lang="ru-RU" dirty="0" smtClean="0"/>
              <a:t>2015 г. – учебная и научная стажировка в Литовском </a:t>
            </a:r>
            <a:r>
              <a:rPr lang="ru-RU" dirty="0" err="1" smtClean="0"/>
              <a:t>эдукологическом</a:t>
            </a:r>
            <a:r>
              <a:rPr lang="ru-RU" dirty="0" smtClean="0"/>
              <a:t> университете (г. Вильнюс).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03040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</TotalTime>
  <Words>66</Words>
  <Application>Microsoft Office PowerPoint</Application>
  <PresentationFormat>Экран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Солнцестояние</vt:lpstr>
      <vt:lpstr>Таранович Кристина Юрьевна</vt:lpstr>
      <vt:lpstr>Научные стажировки: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Таранович Кристина Юрьевна</dc:title>
  <dc:creator>Acer</dc:creator>
  <cp:lastModifiedBy>Acer</cp:lastModifiedBy>
  <cp:revision>1</cp:revision>
  <dcterms:created xsi:type="dcterms:W3CDTF">2016-09-08T07:45:57Z</dcterms:created>
  <dcterms:modified xsi:type="dcterms:W3CDTF">2016-09-08T07:52:56Z</dcterms:modified>
</cp:coreProperties>
</file>