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75" autoAdjust="0"/>
  </p:normalViewPr>
  <p:slideViewPr>
    <p:cSldViewPr>
      <p:cViewPr varScale="1">
        <p:scale>
          <a:sx n="107" d="100"/>
          <a:sy n="107" d="100"/>
        </p:scale>
        <p:origin x="-4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27A79-9006-4A2D-8190-BA4F340D2396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59E7D-EAFD-4B63-AA3D-B0BFFD364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30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59E7D-EAFD-4B63-AA3D-B0BFFD3646F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59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16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39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9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54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82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71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4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18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25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50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35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55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930226"/>
          </a:xfrm>
        </p:spPr>
        <p:txBody>
          <a:bodyPr>
            <a:normAutofit/>
          </a:bodyPr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99592" y="2852936"/>
            <a:ext cx="8157592" cy="4030147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Сонгаль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Мария Анатольевна</a:t>
            </a:r>
          </a:p>
          <a:p>
            <a:pPr marL="0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Дата рождения 20.10.1983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Преподаватель кафедры социально-гуманитарных дисциплин</a:t>
            </a: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Сфера научных интересов: социальная философия, история философии, философская антропология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03186"/>
            <a:ext cx="1935480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62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18058"/>
          </a:xfrm>
        </p:spPr>
        <p:txBody>
          <a:bodyPr>
            <a:normAutofit fontScale="90000"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9"/>
            <a:ext cx="8291264" cy="5145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Высшее образование получила в Белорусском государственном университете.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2001-2006 гг. – исторический факультет БГУ, специальность: документоведение, информационное обеспечение управление.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2006 году защитила диплом «Документальные источники по репрессиям 1920-1953 гг. и реабилитации 1953-1990 гг. в СССР и БССР» с оценкой 10 (отлично);</a:t>
            </a:r>
          </a:p>
          <a:p>
            <a:pPr marL="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2006- 2009 гг.  - аспирант кафедры философии Белорусского государственного педагогического университета имени Максима Танка, специальность: социальная философия;</a:t>
            </a:r>
          </a:p>
          <a:p>
            <a:pPr marL="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9.06.2016 в совете при БГУ успешно защитила диссертацию на соискание ученой степени кандидата философских наук на тему «Социальные преобразования в СССР и постсоветской России в философском исследовании А.А. Зиновьева» (научный руководитель В.В.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Бущик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283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1"/>
            <a:ext cx="8363272" cy="5217444"/>
          </a:xfrm>
        </p:spPr>
        <p:txBody>
          <a:bodyPr>
            <a:normAutofit fontScale="700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2009 года преподаватель-стажер, с 2011 г. – преподаватель кафедры философии БГПУ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сентября 2015 г. преподаватель кафедры социально-гуманитарных дисциплин БГПУ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Проводила научные исследования в рамках разрабатываемых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кафедре философии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следующих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научных тем: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по Государственной комплексной программе научных исследований «Экономика и общество» по разделу «Философия» тема «Трансформация мировоззрения и формирование новых социальных идеалов в современном белорусском обществе», № гос. рег. 20062924;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по Государственной программе научных исследований «История, культура, общество, государство» по разделу «Социология и философия» тема «Философско-теоретический анализ социокультурных детерминант формирования и развития личности в белорусском обществе в постсоветский период», № гос. рег. 20113591;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по заданию Министерства образования Республики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Беларусь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единолично выполняла НИР на тему: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Осмысление опыта социальных преобразований в СССР в современной общественной мысли (критический анализ)», № гос. рег. 20090579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настоящее время является участником ВНК «Социально философское исследование трансформационных процессов в техногенном обществе: история и современность»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29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634082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Основные публикации: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9"/>
            <a:ext cx="8363272" cy="5145436"/>
          </a:xfrm>
        </p:spPr>
        <p:txBody>
          <a:bodyPr>
            <a:noAutofit/>
          </a:bodyPr>
          <a:lstStyle/>
          <a:p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Статьи в научных изданиях, соответствующих пункту 18 Положения о присуждении ученых степеней и присвоении ученых званий в Республике Беларусь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sz="900" dirty="0">
                <a:latin typeface="Times New Roman" pitchFamily="18" charset="0"/>
                <a:cs typeface="Times New Roman" pitchFamily="18" charset="0"/>
              </a:rPr>
              <a:t>Кузняцова, М.А. (Сонгаль М.А.) Канцэпцыя западнізму ў працах А.А. Зіноўева / М.А. Кузняцова (М.А. Сонгаль) // Весці БДПУ. Сер. 2. Гісторыя. Філасофія. Паліталогія. Сацыялогія. Эканоміка. Культуралогія. – 2008. – № 2. – С. 53 – 57.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sz="900" dirty="0">
                <a:latin typeface="Times New Roman" pitchFamily="18" charset="0"/>
                <a:cs typeface="Times New Roman" pitchFamily="18" charset="0"/>
              </a:rPr>
              <a:t>Кузняцова, М.А. (Сонгаль М.А.) Сацыяльны ідэал у творчай спадчыне А.А. Зіноўева / М.А. Кузняцова (М.А. Сонгаль) // Весці БДПУ. Сер. 2. Гісторыя. Філасофія. Паліталогія. Сацыялогія. Эканоміка. Культуралогія. – 2008. – № 4. – С. 38 – 41.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sz="900" dirty="0">
                <a:latin typeface="Times New Roman" pitchFamily="18" charset="0"/>
                <a:cs typeface="Times New Roman" pitchFamily="18" charset="0"/>
              </a:rPr>
              <a:t>Кузнецова М.А. (Сонгаль М.А.) Концепция исторического развития общества в социальной философии А. А. Зиновьева / М.А. Кузнецова (М.А. Сонгаль)  // Весн. Беларус. дзярж. эканаміч. ун-та. – 2009. – № 3. – С. 98 – 103.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sz="900" dirty="0">
                <a:latin typeface="Times New Roman" pitchFamily="18" charset="0"/>
                <a:cs typeface="Times New Roman" pitchFamily="18" charset="0"/>
              </a:rPr>
              <a:t>Кузнецова, М.А. (Сонгаль М.А.) Асэнсаванне вопыту сацыяльных пераўтварэнняў у СССР у сучаснай грамадскай думцы (крытычны аналіз) /М.А. Кузнецова (М.А. Сонгаль)//Весці БДПУ. Сер. 2. Гісторыя. Філасофія. Паліталогія. Сацыялогія. Эканоміка. Культуралогія. – 2010. – № 2. – С. 67 – 71.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sz="900" dirty="0">
                <a:latin typeface="Times New Roman" pitchFamily="18" charset="0"/>
                <a:cs typeface="Times New Roman" pitchFamily="18" charset="0"/>
              </a:rPr>
              <a:t>Кузняцоў А.В. Роля філасофіі ў ідэйнай падрыхтоўцы і асэнсаванні вынікаў вялікіх сацыяльных рэвалюцый / А.В. Кузняцоў, М.А. Кузняцова (М.А.Сонгаль)//Весці БДПУ. Сер. 2. Гісторыя. Філасофія. Паліталогія. Сацыялогія. Эканоміка. Культуралогія. –  2010. – № 4. – С. 60 – 63.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sz="900" dirty="0">
                <a:latin typeface="Times New Roman" pitchFamily="18" charset="0"/>
                <a:cs typeface="Times New Roman" pitchFamily="18" charset="0"/>
              </a:rPr>
              <a:t>Кузняцова, М.А. (Сонгаль М.А.) Эвалюцыя сацыяльна-філасофскіх ідэй А.А. Зиноўева ў кантэксце гістарычнай эпохі 2 пал. ХХ – пачатку ХХ</a:t>
            </a:r>
            <a:r>
              <a:rPr lang="en-US" sz="9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be-BY" sz="900" dirty="0">
                <a:latin typeface="Times New Roman" pitchFamily="18" charset="0"/>
                <a:cs typeface="Times New Roman" pitchFamily="18" charset="0"/>
              </a:rPr>
              <a:t> ст. /  М.А. Кузняцова (М.А. Сонгаль ) // Весці БДПУ. Сер. 2. Гісторыя. Філасофія. Паліталогія. Сацыялогія. Эканоміка. Культуралогія. –  2011. –  № 2. –  С. 75 –80.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sz="900" dirty="0">
                <a:latin typeface="Times New Roman" pitchFamily="18" charset="0"/>
                <a:cs typeface="Times New Roman" pitchFamily="18" charset="0"/>
              </a:rPr>
              <a:t>Кузняцова, М.А. (Сонгаль М.А.) Суадносіны навукі і ідэалогіі ў працах А.А Зіноўева (метадалагічны аспект) / М.А. Кузнецова (М.А. Сонгаль) // Весці БДПУ. Сер. 2. Гісторыя. Філасофія. Паліталогія. Сацыялогія. Эканоміка. Культуралогія. – 2011. –  № 4. –  С. 102 – 107.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sz="900" dirty="0">
                <a:latin typeface="Times New Roman" pitchFamily="18" charset="0"/>
                <a:cs typeface="Times New Roman" pitchFamily="18" charset="0"/>
              </a:rPr>
              <a:t>Кузнецова, М.А (Сонгаль М.А.) Творчество А.А. Зиновьева в контексте развития философской мысли в СССР (вторая половина ХХ века) / М.А. Кузнецова (М.А. Сонгаль) // Весці БДПУ. Сер. 2. Гісторыя. Філасофія. Паліталогія. Сацыялогія. Эканоміка. Культуралогія. – 2012. – № 2. – С. 85 – 90.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sz="900" dirty="0">
                <a:latin typeface="Times New Roman" pitchFamily="18" charset="0"/>
                <a:cs typeface="Times New Roman" pitchFamily="18" charset="0"/>
              </a:rPr>
              <a:t>Кузнецова М.А. (Сонгаль М.А.) Методология социального познания в работах Э.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e-BY" sz="900" dirty="0">
                <a:latin typeface="Times New Roman" pitchFamily="18" charset="0"/>
                <a:cs typeface="Times New Roman" pitchFamily="18" charset="0"/>
              </a:rPr>
              <a:t>Ильенкова и А. Зиновьева: сравнительный анализ / М.А. Кузнецова (М.А.Сонгаль) // Весц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be-BY" sz="900" dirty="0">
                <a:latin typeface="Times New Roman" pitchFamily="18" charset="0"/>
                <a:cs typeface="Times New Roman" pitchFamily="18" charset="0"/>
              </a:rPr>
              <a:t> БДПУ. Сер. 2. Гісторыя. Філасофія. Паліталогія. Сацыялогія. Эканоміка. Культуралогія. – 2012. –  № 4. – С. 90 – 95.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sz="900" dirty="0">
                <a:latin typeface="Times New Roman" pitchFamily="18" charset="0"/>
                <a:cs typeface="Times New Roman" pitchFamily="18" charset="0"/>
              </a:rPr>
              <a:t>Сонгаль, М.А. Проблема распада СССР в социальной философии А.А. Зиновьева / М.А. Сонгаль // Весц</a:t>
            </a:r>
            <a:r>
              <a:rPr lang="en-US" sz="9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be-BY" sz="900" dirty="0">
                <a:latin typeface="Times New Roman" pitchFamily="18" charset="0"/>
                <a:cs typeface="Times New Roman" pitchFamily="18" charset="0"/>
              </a:rPr>
              <a:t> БДПУ. Сер. 2. Гісторыя. Філасофія. Паліталогія. Сацыялогія. Эканоміка. Культуралогія.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– 2013.</a:t>
            </a:r>
            <a:r>
              <a:rPr lang="be-BY" sz="9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№ 4.</a:t>
            </a:r>
            <a:r>
              <a:rPr lang="be-BY" sz="9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С. 76 </a:t>
            </a:r>
            <a:r>
              <a:rPr lang="be-BY" sz="9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81.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900" dirty="0" err="1">
                <a:latin typeface="Times New Roman" pitchFamily="18" charset="0"/>
                <a:cs typeface="Times New Roman" pitchFamily="18" charset="0"/>
              </a:rPr>
              <a:t>Сонгаль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, М.А. Методологические принципы философского исследования А.А. Зиновьевым социальных преобразований в СССР и на постсоветском пространстве / М.А. </a:t>
            </a:r>
            <a:r>
              <a:rPr lang="ru-RU" sz="900" dirty="0" err="1">
                <a:latin typeface="Times New Roman" pitchFamily="18" charset="0"/>
                <a:cs typeface="Times New Roman" pitchFamily="18" charset="0"/>
              </a:rPr>
              <a:t>Сонгаль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900" dirty="0" err="1">
                <a:latin typeface="Times New Roman" pitchFamily="18" charset="0"/>
                <a:cs typeface="Times New Roman" pitchFamily="18" charset="0"/>
              </a:rPr>
              <a:t>Весц</a:t>
            </a:r>
            <a:r>
              <a:rPr lang="en-US" sz="9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 БДПУ. </a:t>
            </a:r>
            <a:r>
              <a:rPr lang="be-BY" sz="900" dirty="0">
                <a:latin typeface="Times New Roman" pitchFamily="18" charset="0"/>
                <a:cs typeface="Times New Roman" pitchFamily="18" charset="0"/>
              </a:rPr>
              <a:t>Сер. 2. Гісторыя. Філасофія. Паліталогія. Сацыялогія. Эканоміка. Культуралогія.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– 2015.</a:t>
            </a:r>
            <a:r>
              <a:rPr lang="be-BY" sz="9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 № 2.</a:t>
            </a:r>
            <a:r>
              <a:rPr lang="be-BY" sz="9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 С. 88–93.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be-BY" sz="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9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3445562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9"/>
            <a:ext cx="8435280" cy="5505476"/>
          </a:xfrm>
        </p:spPr>
        <p:txBody>
          <a:bodyPr>
            <a:normAutofit fontScale="250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Статьи</a:t>
            </a:r>
            <a:r>
              <a:rPr lang="ru-RU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сборниках научных работ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А.А. Зиновьев о причинах кризиса социалистической системы / М.А. Кузнецова (М.А. Сонгаль) // Актуальныя пытанні сучаснай навукі: зб. навук. прац. / рэдкал. В.В. Бушчык (адк. рэд.) [і інш.]. – Мінск: БДПУ, 2007. – С. 6 – 9.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Концепция законов социального развития в работах А.А. Зиновьева / М.А. Кузнецова (М.А. Сонгаль) // Актуальныя пытанни сучаснай навукі: зб. навук. прац. / рэдкал. В.В. Бушчык (адк. рэд.) [і інш.]. – Мінск: БДПУ, 2009. – С. 15 – 17.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 М.А. (Сонгаль М.А.) А.А. Зиновьев о перспективах развития на постсоветском пространстве /М.А. Кузнецова (М.А. Сонгаль) // Актуальныя пытанні сучаснай навукі: зб. навук. прац / рэдкал.: В.В. Бушчык (адк. рэд.), В.Д. Старычонак,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.С.Ташлыкоў [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нш]. – 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нск: БДПУ, 2010. – С. 30–35.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Теоретико-методологические подходы к исследованию дезинтеграции Советского Союза / М.А. Кузнецова (М.А. Сонгаль)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// Социокультурное развитие белорусского общества в условиях кризиса техногенной цивилизации: монография; под ред. В.В.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Бущика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Минск: БГПУ, 2011.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 100–110. (Серия «Философия: актуальные проблемы»;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7).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Материалы научных конференций</a:t>
            </a:r>
            <a:r>
              <a:rPr lang="be-BY" b="1" dirty="0" smtClean="0">
                <a:latin typeface="Times New Roman" pitchFamily="18" charset="0"/>
                <a:cs typeface="Times New Roman" pitchFamily="18" charset="0"/>
              </a:rPr>
              <a:t> и тезисы докладов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Исторический опыт образования и развития СССР: выводы и уроки / М.А. Кузнецова // (М.А. Сонгаль) Славянский мир и славянские культуры в Европе и мире: место и значимость в развитии цивилизаций и культур (история, уроки, опыт, современность): материалы международной науч.-теор. конф. Часть 1. 31 октября – 1 ноября 2002 г.; ред. кол.: В.А. Космач (гл. ред.)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и др.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. – Витебск: Издательство ВГУ им. П.М. Машерова, 2002. – С. 72 – 75.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Транзитивное общество: опыт философского исследования в работах А.А. Зиновьева /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М.А. Кузнецова (М.А. Сонгаль) //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Межкультурная коммуникация и профессионально-ориентированное обучение иностранным языкам: материалы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Междунар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науч.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30 окт. 2007 г. / Бел. гос. ун-т. – Минск, 2007. – С. 243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245.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Методология социального познания в работах А.А. Зиновьева /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М.А. Кузнецова (М.А. Сонгаль) // Трансформация мировоззрения в современном транзитивном обществе: материалы междунар. науч. конф., 23 ноября 2007 г. / Бел. гос. пед. ун-т им. М. Танка; редкол.: В. В. Бущик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[и др.]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. – Минск, 2007. – 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57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60.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Образовательные стратегии А.А. Зиновьева в ХХI веке. / М.А. Кузнецова / (М.А. Сонгаль) / Образование и наука в Беларуси: актуальные проблемы и перспективы развития в ХХI в. : материалы науч.-практ. конф. молодых ученых БГПУ, г. Минск, 30 мая 2008 г. / Бел. гос. пед. ун-т им. М. Танка; редкол.: В. В. Бущик (отв. ред) [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др.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]. – Минск: БГПУ, 2009. – С. 133 – 135.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Кузнецова, М.А.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 (Сонгаль М.А.)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А.А. Зиновьев о проблеме выбора социального идеала в трансформирующемся обществе / М.А. Кузнецова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 (М.А. Сонгаль)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// Межкультурная коммуникация и профессионально ориентированное обучение иностранным языкам: материалы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Междунар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науч.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посвящ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87-летию образования Бел. гос. ун-та (Минск, 30 окт. 2008 г.) 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редкол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.: В.Г.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Шадурский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[и др.]. – Минск: Тесей, 2008. – С. 206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207.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Феномен СССР как объект исследования в социальной философии конца ХХ – начала ХХ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/М.А.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Кузнецова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 (М.А. Сонгаль)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//Философия и рациональность в культуре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глобализирующегося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мира: материалы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междунар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науч.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Минск, 22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23 окт. 2009 г.;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редкол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.: А.И. Зеленков [и др.]. – Минск: Изд. Центр БГУ, 2009. – С.153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155.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Проблема распада СССР и перспективы развития постсоветких стран в современной общественной мысли / М.А. Кузнецова (М.А. Сонгаль) // Информационно-образовательные и воспитательные стратегии в современном обществе: национальный и глобальный контекст: материалы международной научной конференции, г. Минск, 12–13 ноября 2009 г. – Минск: Право и экономика, 2010. – С. 525 – 528.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Социальное познание в работах А.А. Зиновьева: теоретико-методологический подход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 / М.А. Кузнецова (М.А. Сонгаль)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Образование и наука в Беларуси: актуальные проблемы и перспективы развития в XХI веке: материалы науч. – практ. конф. молодых ученых, г. Минск, 21 мая 2010 г. / Бел.гос. пед. ун-т им. М. Танка; редкол.: В.В. Бущик (отв. ред.), П.В. Кикель, И.И. Цыркун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др.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].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 – Минск: БГПУ, 2011. – С. 58–62.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Осмысление феномена социальной революции в философии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 / М.А. Кузнецова (М.А. Сонгаль) // Трансформация образования и мировоззрения в современном мире: материалы международной научной конференции, 22 окт. 2010 г. / Бел. гос. пед. ун-т им. М. Танка; редкол.: В.В. Бущик (отв. ред.)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[и др.]. – Минск: БГПУ, 2011. – С. 347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350.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Кузнецова, М.А. (Сонгаль М.А.)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 формирования социальной идентичности личности на постсоветском пространстве /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М.А. Кузнецова (М.А. Сонгаль)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// Трансформация образования и мировоззрения в современного мире: материалы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междунар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науч.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19 окт. 2012 г.  / Бел. гос.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ун-т им. М. Танка;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редкол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.: В.В.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Бущик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(отв. ред.),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Д.И. Наумов, И.Ю. Никитина и [др.]. – Минск: БГПУ, 2012. – С. 124 – 127.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Кузнецова, М.А. 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(Сонгаль М.А.)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 личности в социальной философии А.А. Зиновьева /М.А. Кузнецова</a:t>
            </a:r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 (М.А. Сонгаль)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// Инновационное государство и инновационный человек: сборник материалов международной научно-практической конференции 18–19 апреля 2013 г., г. Архангельск: 2 ч. Ч. 1.; науч. ред. проф. А.Н. Ежов. – Архангельск: Институт управления, 2013. – С. 90 – 93.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Сонгаль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М.А. Религиозный аспект личностной идентичности в трансформирующемся обществе / М.А.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Сонгаль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// Религия и образование в светских обществах: опыт, проблемы, перспективы: материалы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междунар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науч.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Республика Беларусь, г. Минск, 27 – 28 мая 2014 г. / Нац. Акад. наук Беларуси, Ин-т философии АН Беларуси. – Минск: Право и экономика, 2014. – С. 92 – 95. </a:t>
            </a:r>
            <a:endParaRPr lang="ru-RU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Сонгаль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М.А. Проблема соотношения идеологии и науки в методологии социального познания А.А. Зиновьева» /М.А.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Сонгаль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// Диалог культур в эпоху глобальных рисков : материалы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Междунар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науч.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 Х на-уч.-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семинара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Инновац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стратегии в соврем. социал. философии», Минск, 17—18 мая 2016 г. В 2 ч. Ч. 2 / науч.-ред. совет : А. В. Данильченко [и др.] 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редкол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: В. В. Анохина [и др.].— Минск : Изд. центр БГУ, 2016. – С. 668-671.</a:t>
            </a:r>
          </a:p>
        </p:txBody>
      </p:sp>
    </p:spTree>
    <p:extLst>
      <p:ext uri="{BB962C8B-B14F-4D97-AF65-F5344CB8AC3E}">
        <p14:creationId xmlns:p14="http://schemas.microsoft.com/office/powerpoint/2010/main" val="17121685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345</Words>
  <Application>Microsoft Office PowerPoint</Application>
  <PresentationFormat>Экран (4:3)</PresentationFormat>
  <Paragraphs>63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</vt:lpstr>
      <vt:lpstr>Презентация PowerPoint</vt:lpstr>
      <vt:lpstr>Презентация PowerPoint</vt:lpstr>
      <vt:lpstr>Основные публикации: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Masha</dc:creator>
  <cp:lastModifiedBy>Masha</cp:lastModifiedBy>
  <cp:revision>4</cp:revision>
  <dcterms:created xsi:type="dcterms:W3CDTF">2016-09-06T12:23:22Z</dcterms:created>
  <dcterms:modified xsi:type="dcterms:W3CDTF">2016-09-06T12:57:45Z</dcterms:modified>
</cp:coreProperties>
</file>