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589240"/>
            <a:ext cx="7543800" cy="914400"/>
          </a:xfrm>
        </p:spPr>
        <p:txBody>
          <a:bodyPr/>
          <a:lstStyle/>
          <a:p>
            <a:r>
              <a:rPr lang="ru-RU" dirty="0" smtClean="0"/>
              <a:t>Ковяко Ирина Ивановна</a:t>
            </a:r>
            <a:endParaRPr lang="be-BY" dirty="0"/>
          </a:p>
        </p:txBody>
      </p:sp>
      <p:pic>
        <p:nvPicPr>
          <p:cNvPr id="1027" name="Picture 3" descr="C:\Users\asus\Downloads\IMG_217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68019"/>
            <a:ext cx="3600400" cy="54006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3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692696"/>
            <a:ext cx="7543800" cy="6048672"/>
          </a:xfrm>
        </p:spPr>
        <p:txBody>
          <a:bodyPr/>
          <a:lstStyle/>
          <a:p>
            <a:r>
              <a:rPr lang="ru-RU" sz="2400" dirty="0" smtClean="0">
                <a:solidFill>
                  <a:srgbClr val="FF0000"/>
                </a:solidFill>
              </a:rPr>
              <a:t>2005 г. </a:t>
            </a:r>
            <a:r>
              <a:rPr lang="ru-RU" sz="2400" dirty="0" smtClean="0"/>
              <a:t>– начало научной деятельности на 1 курсе исторического факультета БГПУ, выход первой публикации;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2009-2010 гг. </a:t>
            </a:r>
            <a:r>
              <a:rPr lang="ru-RU" sz="2400" dirty="0" smtClean="0"/>
              <a:t>– подготовка и защита магистерской диссертации «Политика США, СССР и Великобритании по германскому вопросу в 1985 – 1990 гг.»;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2010-2012 гг. </a:t>
            </a:r>
            <a:r>
              <a:rPr lang="ru-RU" sz="2400" dirty="0" smtClean="0"/>
              <a:t>– подготовка и защита кандидатской диссертации «Политика Великобритании по германскому вопросу в 1979 – 1990 гг.»;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2014 г. </a:t>
            </a:r>
            <a:r>
              <a:rPr lang="ru-RU" sz="2400" dirty="0" smtClean="0"/>
              <a:t>– издание научной монографии «Маргарет Тэтчер и германский вопрос (1979 – 1990 гг.)».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На сегодняшний день является автором более </a:t>
            </a:r>
            <a:r>
              <a:rPr lang="ru-RU" sz="2400" dirty="0" smtClean="0">
                <a:solidFill>
                  <a:srgbClr val="FF0000"/>
                </a:solidFill>
              </a:rPr>
              <a:t>60 </a:t>
            </a:r>
            <a:r>
              <a:rPr lang="ru-RU" sz="2400" dirty="0" smtClean="0"/>
              <a:t>научных публикаций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be-BY" sz="2400" dirty="0"/>
          </a:p>
        </p:txBody>
      </p:sp>
    </p:spTree>
    <p:extLst>
      <p:ext uri="{BB962C8B-B14F-4D97-AF65-F5344CB8AC3E}">
        <p14:creationId xmlns:p14="http://schemas.microsoft.com/office/powerpoint/2010/main" val="304020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5445224"/>
            <a:ext cx="7543800" cy="914400"/>
          </a:xfrm>
        </p:spPr>
        <p:txBody>
          <a:bodyPr/>
          <a:lstStyle/>
          <a:p>
            <a:r>
              <a:rPr lang="ru-RU" sz="2200" dirty="0" smtClean="0"/>
              <a:t>В </a:t>
            </a:r>
            <a:r>
              <a:rPr lang="ru-RU" sz="2200" dirty="0" smtClean="0">
                <a:solidFill>
                  <a:srgbClr val="FF0000"/>
                </a:solidFill>
              </a:rPr>
              <a:t>2007-2009 гг. </a:t>
            </a:r>
            <a:r>
              <a:rPr lang="ru-RU" sz="2200" dirty="0" smtClean="0"/>
              <a:t>являлась стипендиатом специального Фонда Президента Республики Беларусь по социальной поддержке одаренных учащихся и студентов</a:t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В </a:t>
            </a:r>
            <a:r>
              <a:rPr lang="ru-RU" sz="2200" dirty="0" smtClean="0">
                <a:solidFill>
                  <a:srgbClr val="FF0000"/>
                </a:solidFill>
              </a:rPr>
              <a:t>2011 – 2015 гг.</a:t>
            </a:r>
            <a:r>
              <a:rPr lang="ru-RU" sz="2200" dirty="0" smtClean="0"/>
              <a:t> Ковяко И.И. принимала участие в выполнении задания «Германский вопрос в политике СССР, США и Великобритании в 1945 – 1990 гг.» (ГКПНИ «История и культура»)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В </a:t>
            </a:r>
            <a:r>
              <a:rPr lang="ru-RU" sz="2200" dirty="0" smtClean="0">
                <a:solidFill>
                  <a:srgbClr val="FF0000"/>
                </a:solidFill>
              </a:rPr>
              <a:t>2012 г.</a:t>
            </a:r>
            <a:r>
              <a:rPr lang="ru-RU" sz="2200" dirty="0" smtClean="0"/>
              <a:t> Министерство образования Республики Беларусь выделило Ковяко И.И. грант на разработку научной темы «Политика Великобритании по германскому вопросу в 1979 – 1990 гг.»</a:t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В </a:t>
            </a:r>
            <a:r>
              <a:rPr lang="ru-RU" sz="2200" dirty="0" smtClean="0">
                <a:solidFill>
                  <a:srgbClr val="FF0000"/>
                </a:solidFill>
              </a:rPr>
              <a:t>2016 г.</a:t>
            </a:r>
            <a:r>
              <a:rPr lang="ru-RU" sz="2200" dirty="0" smtClean="0"/>
              <a:t> – стипендиат специального Фонда Президента Республики Беларусь по социальной поддержке талантливых молодых ученых</a:t>
            </a:r>
            <a:endParaRPr lang="be-BY" sz="2200" dirty="0"/>
          </a:p>
        </p:txBody>
      </p:sp>
    </p:spTree>
    <p:extLst>
      <p:ext uri="{BB962C8B-B14F-4D97-AF65-F5344CB8AC3E}">
        <p14:creationId xmlns:p14="http://schemas.microsoft.com/office/powerpoint/2010/main" val="2248684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24</TotalTime>
  <Words>39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Базовая</vt:lpstr>
      <vt:lpstr>Ковяко Ирина Ивановна</vt:lpstr>
      <vt:lpstr>2005 г. – начало научной деятельности на 1 курсе исторического факультета БГПУ, выход первой публикации; 2009-2010 гг. – подготовка и защита магистерской диссертации «Политика США, СССР и Великобритании по германскому вопросу в 1985 – 1990 гг.»; 2010-2012 гг. – подготовка и защита кандидатской диссертации «Политика Великобритании по германскому вопросу в 1979 – 1990 гг.»; 2014 г. – издание научной монографии «Маргарет Тэтчер и германский вопрос (1979 – 1990 гг.)».  На сегодняшний день является автором более 60 научных публикаций  </vt:lpstr>
      <vt:lpstr>В 2007-2009 гг. являлась стипендиатом специального Фонда Президента Республики Беларусь по социальной поддержке одаренных учащихся и студентов  В 2011 – 2015 гг. Ковяко И.И. принимала участие в выполнении задания «Германский вопрос в политике СССР, США и Великобритании в 1945 – 1990 гг.» (ГКПНИ «История и культура»)  В 2012 г. Министерство образования Республики Беларусь выделило Ковяко И.И. грант на разработку научной темы «Политика Великобритании по германскому вопросу в 1979 – 1990 гг.»  В 2016 г. – стипендиат специального Фонда Президента Республики Беларусь по социальной поддержке талантливых молодых ученых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Ковяко Ирина Ивановна</dc:title>
  <dc:creator>Ирина</dc:creator>
  <cp:lastModifiedBy>asus</cp:lastModifiedBy>
  <cp:revision>4</cp:revision>
  <dcterms:created xsi:type="dcterms:W3CDTF">2016-09-06T10:20:45Z</dcterms:created>
  <dcterms:modified xsi:type="dcterms:W3CDTF">2016-09-06T10:56:00Z</dcterms:modified>
</cp:coreProperties>
</file>